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5.xml" ContentType="application/vnd.openxmlformats-officedocument.presentationml.tags+xml"/>
  <Override PartName="/ppt/notesSlides/notesSlide7.xml" ContentType="application/vnd.openxmlformats-officedocument.presentationml.notesSlide+xml"/>
  <Override PartName="/ppt/tags/tag6.xml" ContentType="application/vnd.openxmlformats-officedocument.presentationml.tags+xml"/>
  <Override PartName="/ppt/notesSlides/notesSlide8.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51" r:id="rId4"/>
  </p:sldMasterIdLst>
  <p:notesMasterIdLst>
    <p:notesMasterId r:id="rId25"/>
  </p:notesMasterIdLst>
  <p:handoutMasterIdLst>
    <p:handoutMasterId r:id="rId26"/>
  </p:handoutMasterIdLst>
  <p:sldIdLst>
    <p:sldId id="256" r:id="rId5"/>
    <p:sldId id="299" r:id="rId6"/>
    <p:sldId id="319" r:id="rId7"/>
    <p:sldId id="301" r:id="rId8"/>
    <p:sldId id="307" r:id="rId9"/>
    <p:sldId id="308" r:id="rId10"/>
    <p:sldId id="309" r:id="rId11"/>
    <p:sldId id="310" r:id="rId12"/>
    <p:sldId id="323" r:id="rId13"/>
    <p:sldId id="320" r:id="rId14"/>
    <p:sldId id="321" r:id="rId15"/>
    <p:sldId id="311" r:id="rId16"/>
    <p:sldId id="318" r:id="rId17"/>
    <p:sldId id="313" r:id="rId18"/>
    <p:sldId id="315" r:id="rId19"/>
    <p:sldId id="316" r:id="rId20"/>
    <p:sldId id="322" r:id="rId21"/>
    <p:sldId id="303" r:id="rId22"/>
    <p:sldId id="294" r:id="rId23"/>
    <p:sldId id="317" r:id="rId24"/>
  </p:sldIdLst>
  <p:sldSz cx="9144000" cy="6858000" type="screen4x3"/>
  <p:notesSz cx="6858000" cy="9296400"/>
  <p:embeddedFontLst>
    <p:embeddedFont>
      <p:font typeface="Baskerville Old Face" panose="02020602080505020303" pitchFamily="18" charset="0"/>
      <p:regular r:id="rId27"/>
    </p:embeddedFont>
    <p:embeddedFont>
      <p:font typeface="Georgia Pro" panose="02040502050405020303" pitchFamily="18" charset="0"/>
      <p:regular r:id="rId28"/>
      <p:bold r:id="rId29"/>
      <p:italic r:id="rId30"/>
      <p:boldItalic r:id="rId31"/>
    </p:embeddedFont>
    <p:embeddedFont>
      <p:font typeface="Verdana" panose="020B0604030504040204" pitchFamily="34" charset="0"/>
      <p:regular r:id="rId32"/>
      <p:bold r:id="rId33"/>
      <p:italic r:id="rId34"/>
      <p:boldItalic r:id="rId35"/>
    </p:embeddedFont>
    <p:embeddedFont>
      <p:font typeface="Verdana Pro" panose="020B0604030504040204" pitchFamily="34" charset="0"/>
      <p:regular r:id="rId36"/>
      <p:bold r:id="rId37"/>
      <p:italic r:id="rId38"/>
      <p:boldItalic r:id="rId39"/>
    </p:embeddedFont>
  </p:embeddedFontLst>
  <p:custDataLst>
    <p:tags r:id="rId40"/>
  </p:custDataLst>
  <p:defaultTextStyle>
    <a:defPPr>
      <a:defRPr lang="en-US"/>
    </a:defPPr>
    <a:lvl1pPr algn="l" rtl="0" fontAlgn="base">
      <a:spcBef>
        <a:spcPct val="0"/>
      </a:spcBef>
      <a:spcAft>
        <a:spcPct val="0"/>
      </a:spcAft>
      <a:defRPr sz="2400" kern="1200">
        <a:solidFill>
          <a:schemeClr val="tx1"/>
        </a:solidFill>
        <a:latin typeface="Times New Roman" charset="0"/>
        <a:ea typeface="+mn-ea"/>
        <a:cs typeface="+mn-cs"/>
      </a:defRPr>
    </a:lvl1pPr>
    <a:lvl2pPr marL="457200" algn="l" rtl="0" fontAlgn="base">
      <a:spcBef>
        <a:spcPct val="0"/>
      </a:spcBef>
      <a:spcAft>
        <a:spcPct val="0"/>
      </a:spcAft>
      <a:defRPr sz="2400" kern="1200">
        <a:solidFill>
          <a:schemeClr val="tx1"/>
        </a:solidFill>
        <a:latin typeface="Times New Roman" charset="0"/>
        <a:ea typeface="+mn-ea"/>
        <a:cs typeface="+mn-cs"/>
      </a:defRPr>
    </a:lvl2pPr>
    <a:lvl3pPr marL="914400" algn="l" rtl="0" fontAlgn="base">
      <a:spcBef>
        <a:spcPct val="0"/>
      </a:spcBef>
      <a:spcAft>
        <a:spcPct val="0"/>
      </a:spcAft>
      <a:defRPr sz="2400" kern="1200">
        <a:solidFill>
          <a:schemeClr val="tx1"/>
        </a:solidFill>
        <a:latin typeface="Times New Roman" charset="0"/>
        <a:ea typeface="+mn-ea"/>
        <a:cs typeface="+mn-cs"/>
      </a:defRPr>
    </a:lvl3pPr>
    <a:lvl4pPr marL="1371600" algn="l" rtl="0" fontAlgn="base">
      <a:spcBef>
        <a:spcPct val="0"/>
      </a:spcBef>
      <a:spcAft>
        <a:spcPct val="0"/>
      </a:spcAft>
      <a:defRPr sz="2400" kern="1200">
        <a:solidFill>
          <a:schemeClr val="tx1"/>
        </a:solidFill>
        <a:latin typeface="Times New Roman" charset="0"/>
        <a:ea typeface="+mn-ea"/>
        <a:cs typeface="+mn-cs"/>
      </a:defRPr>
    </a:lvl4pPr>
    <a:lvl5pPr marL="1828800" algn="l" rtl="0" fontAlgn="base">
      <a:spcBef>
        <a:spcPct val="0"/>
      </a:spcBef>
      <a:spcAft>
        <a:spcPct val="0"/>
      </a:spcAft>
      <a:defRPr sz="2400" kern="1200">
        <a:solidFill>
          <a:schemeClr val="tx1"/>
        </a:solidFill>
        <a:latin typeface="Times New Roman" charset="0"/>
        <a:ea typeface="+mn-ea"/>
        <a:cs typeface="+mn-cs"/>
      </a:defRPr>
    </a:lvl5pPr>
    <a:lvl6pPr marL="2286000" algn="l" defTabSz="914400" rtl="0" eaLnBrk="1" latinLnBrk="0" hangingPunct="1">
      <a:defRPr sz="2400" kern="1200">
        <a:solidFill>
          <a:schemeClr val="tx1"/>
        </a:solidFill>
        <a:latin typeface="Times New Roman" charset="0"/>
        <a:ea typeface="+mn-ea"/>
        <a:cs typeface="+mn-cs"/>
      </a:defRPr>
    </a:lvl6pPr>
    <a:lvl7pPr marL="2743200" algn="l" defTabSz="914400" rtl="0" eaLnBrk="1" latinLnBrk="0" hangingPunct="1">
      <a:defRPr sz="2400" kern="1200">
        <a:solidFill>
          <a:schemeClr val="tx1"/>
        </a:solidFill>
        <a:latin typeface="Times New Roman" charset="0"/>
        <a:ea typeface="+mn-ea"/>
        <a:cs typeface="+mn-cs"/>
      </a:defRPr>
    </a:lvl7pPr>
    <a:lvl8pPr marL="3200400" algn="l" defTabSz="914400" rtl="0" eaLnBrk="1" latinLnBrk="0" hangingPunct="1">
      <a:defRPr sz="2400" kern="1200">
        <a:solidFill>
          <a:schemeClr val="tx1"/>
        </a:solidFill>
        <a:latin typeface="Times New Roman" charset="0"/>
        <a:ea typeface="+mn-ea"/>
        <a:cs typeface="+mn-cs"/>
      </a:defRPr>
    </a:lvl8pPr>
    <a:lvl9pPr marL="3657600" algn="l" defTabSz="914400" rtl="0" eaLnBrk="1" latinLnBrk="0" hangingPunct="1">
      <a:defRPr sz="2400" kern="1200">
        <a:solidFill>
          <a:schemeClr val="tx1"/>
        </a:solidFill>
        <a:latin typeface="Times New Roman"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DDDDD"/>
    <a:srgbClr val="176533"/>
    <a:srgbClr val="42322A"/>
    <a:srgbClr val="FFFFFF"/>
    <a:srgbClr val="663300"/>
    <a:srgbClr val="C0C0C0"/>
    <a:srgbClr val="EEECE1"/>
    <a:srgbClr val="005660"/>
    <a:srgbClr val="EAEAEA"/>
    <a:srgbClr val="A500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8265" autoAdjust="0"/>
    <p:restoredTop sz="86604" autoAdjust="0"/>
  </p:normalViewPr>
  <p:slideViewPr>
    <p:cSldViewPr showGuides="1">
      <p:cViewPr varScale="1">
        <p:scale>
          <a:sx n="55" d="100"/>
          <a:sy n="55" d="100"/>
        </p:scale>
        <p:origin x="1116" y="2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p:cViewPr varScale="1">
        <p:scale>
          <a:sx n="85" d="100"/>
          <a:sy n="85" d="100"/>
        </p:scale>
        <p:origin x="3030" y="10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9" Type="http://schemas.openxmlformats.org/officeDocument/2006/relationships/font" Target="fonts/font13.fntdata"/><Relationship Id="rId21" Type="http://schemas.openxmlformats.org/officeDocument/2006/relationships/slide" Target="slides/slide17.xml"/><Relationship Id="rId34" Type="http://schemas.openxmlformats.org/officeDocument/2006/relationships/font" Target="fonts/font8.fntdata"/><Relationship Id="rId42"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font" Target="fonts/font3.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6.fntdata"/><Relationship Id="rId37" Type="http://schemas.openxmlformats.org/officeDocument/2006/relationships/font" Target="fonts/font11.fntdata"/><Relationship Id="rId40" Type="http://schemas.openxmlformats.org/officeDocument/2006/relationships/tags" Target="tags/tag1.xml"/><Relationship Id="rId45"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font" Target="fonts/font2.fntdata"/><Relationship Id="rId36" Type="http://schemas.openxmlformats.org/officeDocument/2006/relationships/font" Target="fonts/font10.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5.fntdata"/><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 Id="rId43"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33" Type="http://schemas.openxmlformats.org/officeDocument/2006/relationships/font" Target="fonts/font7.fntdata"/><Relationship Id="rId38" Type="http://schemas.openxmlformats.org/officeDocument/2006/relationships/font" Target="fonts/font12.fntdata"/><Relationship Id="rId20" Type="http://schemas.openxmlformats.org/officeDocument/2006/relationships/slide" Target="slides/slide16.xml"/><Relationship Id="rId41"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sberg, Jeffery - FS, UT" userId="afad0340-7634-41be-b368-f9a48436a6b6" providerId="ADAL" clId="{1C749AA9-F9B0-4B3E-8F1B-B0394F869F43}"/>
    <pc:docChg chg="modSld sldOrd">
      <pc:chgData name="Jasberg, Jeffery - FS, UT" userId="afad0340-7634-41be-b368-f9a48436a6b6" providerId="ADAL" clId="{1C749AA9-F9B0-4B3E-8F1B-B0394F869F43}" dt="2026-01-19T18:01:35.088" v="36" actId="20577"/>
      <pc:docMkLst>
        <pc:docMk/>
      </pc:docMkLst>
      <pc:sldChg chg="ord">
        <pc:chgData name="Jasberg, Jeffery - FS, UT" userId="afad0340-7634-41be-b368-f9a48436a6b6" providerId="ADAL" clId="{1C749AA9-F9B0-4B3E-8F1B-B0394F869F43}" dt="2026-01-19T15:59:47.980" v="1"/>
        <pc:sldMkLst>
          <pc:docMk/>
          <pc:sldMk cId="872529808" sldId="303"/>
        </pc:sldMkLst>
      </pc:sldChg>
      <pc:sldChg chg="modSp mod">
        <pc:chgData name="Jasberg, Jeffery - FS, UT" userId="afad0340-7634-41be-b368-f9a48436a6b6" providerId="ADAL" clId="{1C749AA9-F9B0-4B3E-8F1B-B0394F869F43}" dt="2026-01-19T18:01:35.088" v="36" actId="20577"/>
        <pc:sldMkLst>
          <pc:docMk/>
          <pc:sldMk cId="2860724671" sldId="310"/>
        </pc:sldMkLst>
        <pc:spChg chg="mod">
          <ac:chgData name="Jasberg, Jeffery - FS, UT" userId="afad0340-7634-41be-b368-f9a48436a6b6" providerId="ADAL" clId="{1C749AA9-F9B0-4B3E-8F1B-B0394F869F43}" dt="2026-01-19T18:01:35.088" v="36" actId="20577"/>
          <ac:spMkLst>
            <pc:docMk/>
            <pc:sldMk cId="2860724671" sldId="310"/>
            <ac:spMk id="2" creationId="{1E7244F7-8FE8-0B65-87FF-ECE09D834B07}"/>
          </ac:spMkLst>
        </pc:spChg>
        <pc:spChg chg="mod">
          <ac:chgData name="Jasberg, Jeffery - FS, UT" userId="afad0340-7634-41be-b368-f9a48436a6b6" providerId="ADAL" clId="{1C749AA9-F9B0-4B3E-8F1B-B0394F869F43}" dt="2026-01-19T18:01:29.941" v="35" actId="20577"/>
          <ac:spMkLst>
            <pc:docMk/>
            <pc:sldMk cId="2860724671" sldId="310"/>
            <ac:spMk id="3" creationId="{82256AEB-D35A-CFA1-FC01-2A4521D4C12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1" y="1"/>
            <a:ext cx="2972209" cy="46449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dirty="0"/>
          </a:p>
        </p:txBody>
      </p:sp>
      <p:sp>
        <p:nvSpPr>
          <p:cNvPr id="9219" name="Rectangle 3"/>
          <p:cNvSpPr>
            <a:spLocks noGrp="1" noChangeArrowheads="1"/>
          </p:cNvSpPr>
          <p:nvPr>
            <p:ph type="dt" sz="quarter" idx="1"/>
          </p:nvPr>
        </p:nvSpPr>
        <p:spPr bwMode="auto">
          <a:xfrm>
            <a:off x="3885792" y="1"/>
            <a:ext cx="2972208" cy="46449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dirty="0"/>
          </a:p>
        </p:txBody>
      </p:sp>
      <p:sp>
        <p:nvSpPr>
          <p:cNvPr id="9220" name="Rectangle 4"/>
          <p:cNvSpPr>
            <a:spLocks noGrp="1" noChangeArrowheads="1"/>
          </p:cNvSpPr>
          <p:nvPr>
            <p:ph type="ftr" sz="quarter" idx="2"/>
          </p:nvPr>
        </p:nvSpPr>
        <p:spPr bwMode="auto">
          <a:xfrm>
            <a:off x="1" y="8831910"/>
            <a:ext cx="2972209" cy="464491"/>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dirty="0"/>
          </a:p>
        </p:txBody>
      </p:sp>
      <p:sp>
        <p:nvSpPr>
          <p:cNvPr id="9221" name="Rectangle 5"/>
          <p:cNvSpPr>
            <a:spLocks noGrp="1" noChangeArrowheads="1"/>
          </p:cNvSpPr>
          <p:nvPr>
            <p:ph type="sldNum" sz="quarter" idx="3"/>
          </p:nvPr>
        </p:nvSpPr>
        <p:spPr bwMode="auto">
          <a:xfrm>
            <a:off x="3885792" y="8831910"/>
            <a:ext cx="2972208" cy="464491"/>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473D1A75-8B2A-48FC-B5A2-79243BA3A131}" type="slidenum">
              <a:rPr lang="en-US"/>
              <a:pPr/>
              <a:t>‹#›</a:t>
            </a:fld>
            <a:endParaRPr lang="en-US" dirty="0"/>
          </a:p>
        </p:txBody>
      </p:sp>
    </p:spTree>
    <p:extLst>
      <p:ext uri="{BB962C8B-B14F-4D97-AF65-F5344CB8AC3E}">
        <p14:creationId xmlns:p14="http://schemas.microsoft.com/office/powerpoint/2010/main" val="13186414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304800" y="669897"/>
            <a:ext cx="2476500" cy="1857375"/>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73575"/>
            <a:ext cx="5486400" cy="3660775"/>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7"/>
          <p:cNvSpPr>
            <a:spLocks noGrp="1"/>
          </p:cNvSpPr>
          <p:nvPr>
            <p:ph type="sldNum" sz="quarter" idx="5"/>
          </p:nvPr>
        </p:nvSpPr>
        <p:spPr>
          <a:xfrm>
            <a:off x="3884613" y="8829675"/>
            <a:ext cx="2439987" cy="466725"/>
          </a:xfrm>
          <a:prstGeom prst="rect">
            <a:avLst/>
          </a:prstGeom>
        </p:spPr>
        <p:txBody>
          <a:bodyPr vert="horz" lIns="91440" tIns="45720" rIns="91440" bIns="45720" rtlCol="0" anchor="b"/>
          <a:lstStyle>
            <a:lvl1pPr algn="r">
              <a:defRPr sz="1200"/>
            </a:lvl1pPr>
          </a:lstStyle>
          <a:p>
            <a:fld id="{3CF3E047-8B01-4D0A-8D9A-8D93D4534B9F}" type="slidenum">
              <a:rPr lang="en-US" smtClean="0"/>
              <a:t>‹#›</a:t>
            </a:fld>
            <a:endParaRPr lang="en-US" dirty="0"/>
          </a:p>
        </p:txBody>
      </p:sp>
      <p:sp>
        <p:nvSpPr>
          <p:cNvPr id="10" name="Footer Placeholder 9"/>
          <p:cNvSpPr>
            <a:spLocks noGrp="1"/>
          </p:cNvSpPr>
          <p:nvPr>
            <p:ph type="ftr" sz="quarter" idx="4"/>
          </p:nvPr>
        </p:nvSpPr>
        <p:spPr>
          <a:xfrm>
            <a:off x="304800" y="8829675"/>
            <a:ext cx="6019800" cy="466725"/>
          </a:xfrm>
          <a:prstGeom prst="rect">
            <a:avLst/>
          </a:prstGeom>
        </p:spPr>
        <p:txBody>
          <a:bodyPr vert="horz" lIns="91440" tIns="45720" rIns="91440" bIns="45720" rtlCol="0" anchor="ctr"/>
          <a:lstStyle>
            <a:lvl1pPr algn="l">
              <a:defRPr sz="1200"/>
            </a:lvl1pPr>
          </a:lstStyle>
          <a:p>
            <a:r>
              <a:rPr lang="en-US" dirty="0"/>
              <a:t>NWCG S-190 Guide</a:t>
            </a:r>
          </a:p>
        </p:txBody>
      </p:sp>
      <p:cxnSp>
        <p:nvCxnSpPr>
          <p:cNvPr id="12" name="Straight Connector 11"/>
          <p:cNvCxnSpPr/>
          <p:nvPr/>
        </p:nvCxnSpPr>
        <p:spPr>
          <a:xfrm>
            <a:off x="304800" y="8829675"/>
            <a:ext cx="6019800"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4092921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Times New Roman" panose="02020603050405020304" pitchFamily="18" charset="0"/>
        <a:ea typeface="+mn-ea"/>
        <a:cs typeface="Times New Roman" panose="02020603050405020304" pitchFamily="18" charset="0"/>
      </a:defRPr>
    </a:lvl1pPr>
    <a:lvl2pPr marL="457200" algn="l" defTabSz="914400" rtl="0" eaLnBrk="1" latinLnBrk="0" hangingPunct="1">
      <a:defRPr sz="1200" kern="1200">
        <a:solidFill>
          <a:schemeClr val="tx1"/>
        </a:solidFill>
        <a:latin typeface="Times New Roman" panose="02020603050405020304" pitchFamily="18" charset="0"/>
        <a:ea typeface="+mn-ea"/>
        <a:cs typeface="Times New Roman" panose="02020603050405020304" pitchFamily="18" charset="0"/>
      </a:defRPr>
    </a:lvl2pPr>
    <a:lvl3pPr marL="914400" algn="l" defTabSz="914400" rtl="0" eaLnBrk="1" latinLnBrk="0" hangingPunct="1">
      <a:defRPr sz="1200" kern="1200">
        <a:solidFill>
          <a:schemeClr val="tx1"/>
        </a:solidFill>
        <a:latin typeface="Times New Roman" panose="02020603050405020304" pitchFamily="18" charset="0"/>
        <a:ea typeface="+mn-ea"/>
        <a:cs typeface="Times New Roman" panose="02020603050405020304" pitchFamily="18" charset="0"/>
      </a:defRPr>
    </a:lvl3pPr>
    <a:lvl4pPr marL="1371600" algn="l" defTabSz="914400" rtl="0" eaLnBrk="1" latinLnBrk="0" hangingPunct="1">
      <a:defRPr sz="1200" kern="1200">
        <a:solidFill>
          <a:schemeClr val="tx1"/>
        </a:solidFill>
        <a:latin typeface="Times New Roman" panose="02020603050405020304" pitchFamily="18" charset="0"/>
        <a:ea typeface="+mn-ea"/>
        <a:cs typeface="Times New Roman" panose="02020603050405020304" pitchFamily="18" charset="0"/>
      </a:defRPr>
    </a:lvl4pPr>
    <a:lvl5pPr marL="1828800" algn="l" defTabSz="914400" rtl="0" eaLnBrk="1" latinLnBrk="0" hangingPunct="1">
      <a:defRPr sz="1200" kern="1200">
        <a:solidFill>
          <a:schemeClr val="tx1"/>
        </a:solidFill>
        <a:latin typeface="Times New Roman" panose="02020603050405020304" pitchFamily="18" charset="0"/>
        <a:ea typeface="+mn-ea"/>
        <a:cs typeface="Times New Roman" panose="02020603050405020304" pitchFamily="18"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4800" y="669925"/>
            <a:ext cx="2476500" cy="1857375"/>
          </a:xfrm>
        </p:spPr>
      </p:sp>
      <p:sp>
        <p:nvSpPr>
          <p:cNvPr id="3" name="Notes Placeholder 2"/>
          <p:cNvSpPr>
            <a:spLocks noGrp="1"/>
          </p:cNvSpPr>
          <p:nvPr>
            <p:ph type="body" idx="1"/>
          </p:nvPr>
        </p:nvSpPr>
        <p:spPr>
          <a:xfrm>
            <a:off x="685800" y="4473575"/>
            <a:ext cx="5486400" cy="366077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Another factor in successful performance as an IADP is the ability to work productively in an environment where stress is common and abundant. Recognizing stressful situations and knowing how you, as an individual respond to stress is the key to managing this demanding environment.</a:t>
            </a:r>
          </a:p>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a:xfrm>
            <a:off x="3884613" y="8829675"/>
            <a:ext cx="2971800" cy="466725"/>
          </a:xfrm>
          <a:prstGeom prst="rect">
            <a:avLst/>
          </a:prstGeom>
        </p:spPr>
        <p:txBody>
          <a:bodyPr/>
          <a:lstStyle/>
          <a:p>
            <a:fld id="{8563C44C-B45D-4BB0-881F-345F3E067394}" type="slidenum">
              <a:rPr lang="en-US" smtClean="0"/>
              <a:t>1</a:t>
            </a:fld>
            <a:endParaRPr lang="en-US"/>
          </a:p>
        </p:txBody>
      </p:sp>
    </p:spTree>
    <p:extLst>
      <p:ext uri="{BB962C8B-B14F-4D97-AF65-F5344CB8AC3E}">
        <p14:creationId xmlns:p14="http://schemas.microsoft.com/office/powerpoint/2010/main" val="42447770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4800" y="669925"/>
            <a:ext cx="2476500" cy="18573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CF3E047-8B01-4D0A-8D9A-8D93D4534B9F}" type="slidenum">
              <a:rPr lang="en-US" smtClean="0"/>
              <a:t>2</a:t>
            </a:fld>
            <a:endParaRPr lang="en-US" dirty="0"/>
          </a:p>
        </p:txBody>
      </p:sp>
    </p:spTree>
    <p:extLst>
      <p:ext uri="{BB962C8B-B14F-4D97-AF65-F5344CB8AC3E}">
        <p14:creationId xmlns:p14="http://schemas.microsoft.com/office/powerpoint/2010/main" val="30766802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4800" y="669925"/>
            <a:ext cx="2476500" cy="1857375"/>
          </a:xfrm>
        </p:spPr>
      </p:sp>
      <p:sp>
        <p:nvSpPr>
          <p:cNvPr id="3" name="Notes Placeholder 2"/>
          <p:cNvSpPr>
            <a:spLocks noGrp="1"/>
          </p:cNvSpPr>
          <p:nvPr>
            <p:ph type="body" idx="1"/>
          </p:nvPr>
        </p:nvSpPr>
        <p:spPr/>
        <p:txBody>
          <a:bodyPr/>
          <a:lstStyle/>
          <a:p>
            <a:pPr marL="0" marR="0">
              <a:lnSpc>
                <a:spcPct val="107000"/>
              </a:lnSpc>
              <a:spcAft>
                <a:spcPts val="80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p>
          <a:p>
            <a:endParaRPr lang="en-US" dirty="0"/>
          </a:p>
        </p:txBody>
      </p:sp>
      <p:sp>
        <p:nvSpPr>
          <p:cNvPr id="4" name="Slide Number Placeholder 3"/>
          <p:cNvSpPr>
            <a:spLocks noGrp="1"/>
          </p:cNvSpPr>
          <p:nvPr>
            <p:ph type="sldNum" sz="quarter" idx="5"/>
          </p:nvPr>
        </p:nvSpPr>
        <p:spPr/>
        <p:txBody>
          <a:bodyPr/>
          <a:lstStyle/>
          <a:p>
            <a:fld id="{3CF3E047-8B01-4D0A-8D9A-8D93D4534B9F}" type="slidenum">
              <a:rPr lang="en-US" smtClean="0"/>
              <a:t>4</a:t>
            </a:fld>
            <a:endParaRPr lang="en-US" dirty="0"/>
          </a:p>
        </p:txBody>
      </p:sp>
    </p:spTree>
    <p:extLst>
      <p:ext uri="{BB962C8B-B14F-4D97-AF65-F5344CB8AC3E}">
        <p14:creationId xmlns:p14="http://schemas.microsoft.com/office/powerpoint/2010/main" val="5079971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4800" y="669925"/>
            <a:ext cx="2476500" cy="1857375"/>
          </a:xfrm>
        </p:spPr>
      </p:sp>
      <p:sp>
        <p:nvSpPr>
          <p:cNvPr id="3" name="Notes Placeholder 2"/>
          <p:cNvSpPr>
            <a:spLocks noGrp="1"/>
          </p:cNvSpPr>
          <p:nvPr>
            <p:ph type="body" idx="1"/>
          </p:nvPr>
        </p:nvSpPr>
        <p:spPr/>
        <p:txBody>
          <a:bodyPr/>
          <a:lstStyle/>
          <a:p>
            <a:r>
              <a:rPr lang="en-US" dirty="0"/>
              <a:t>Color coding simplifies how we talk and understand our stress reactions.</a:t>
            </a:r>
          </a:p>
        </p:txBody>
      </p:sp>
      <p:sp>
        <p:nvSpPr>
          <p:cNvPr id="4" name="Slide Number Placeholder 3"/>
          <p:cNvSpPr>
            <a:spLocks noGrp="1"/>
          </p:cNvSpPr>
          <p:nvPr>
            <p:ph type="sldNum" sz="quarter" idx="5"/>
          </p:nvPr>
        </p:nvSpPr>
        <p:spPr/>
        <p:txBody>
          <a:bodyPr/>
          <a:lstStyle/>
          <a:p>
            <a:fld id="{3CF3E047-8B01-4D0A-8D9A-8D93D4534B9F}" type="slidenum">
              <a:rPr lang="en-US" smtClean="0"/>
              <a:t>9</a:t>
            </a:fld>
            <a:endParaRPr lang="en-US" dirty="0"/>
          </a:p>
        </p:txBody>
      </p:sp>
    </p:spTree>
    <p:extLst>
      <p:ext uri="{BB962C8B-B14F-4D97-AF65-F5344CB8AC3E}">
        <p14:creationId xmlns:p14="http://schemas.microsoft.com/office/powerpoint/2010/main" val="11922788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4800" y="669925"/>
            <a:ext cx="2476500" cy="18573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CF3E047-8B01-4D0A-8D9A-8D93D4534B9F}" type="slidenum">
              <a:rPr lang="en-US" smtClean="0"/>
              <a:t>12</a:t>
            </a:fld>
            <a:endParaRPr lang="en-US" dirty="0"/>
          </a:p>
        </p:txBody>
      </p:sp>
    </p:spTree>
    <p:extLst>
      <p:ext uri="{BB962C8B-B14F-4D97-AF65-F5344CB8AC3E}">
        <p14:creationId xmlns:p14="http://schemas.microsoft.com/office/powerpoint/2010/main" val="24804192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4800" y="669925"/>
            <a:ext cx="2476500" cy="18573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CF3E047-8B01-4D0A-8D9A-8D93D4534B9F}" type="slidenum">
              <a:rPr lang="en-US" smtClean="0"/>
              <a:t>15</a:t>
            </a:fld>
            <a:endParaRPr lang="en-US" dirty="0"/>
          </a:p>
        </p:txBody>
      </p:sp>
    </p:spTree>
    <p:extLst>
      <p:ext uri="{BB962C8B-B14F-4D97-AF65-F5344CB8AC3E}">
        <p14:creationId xmlns:p14="http://schemas.microsoft.com/office/powerpoint/2010/main" val="18741735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4800" y="669925"/>
            <a:ext cx="2476500" cy="1857375"/>
          </a:xfrm>
        </p:spPr>
      </p:sp>
      <p:sp>
        <p:nvSpPr>
          <p:cNvPr id="3" name="Notes Placeholder 2"/>
          <p:cNvSpPr>
            <a:spLocks noGrp="1"/>
          </p:cNvSpPr>
          <p:nvPr>
            <p:ph type="body" idx="1"/>
          </p:nvPr>
        </p:nvSpPr>
        <p:spPr/>
        <p:txBody>
          <a:bodyPr/>
          <a:lstStyle/>
          <a:p>
            <a:r>
              <a:rPr lang="en-US" sz="1200" b="1" kern="1200" dirty="0">
                <a:solidFill>
                  <a:schemeClr val="tx1"/>
                </a:solidFill>
                <a:effectLst/>
                <a:latin typeface="Times New Roman" panose="02020603050405020304" pitchFamily="18" charset="0"/>
                <a:ea typeface="+mn-ea"/>
                <a:cs typeface="Times New Roman" panose="02020603050405020304" pitchFamily="18" charset="0"/>
              </a:rPr>
              <a:t>Guides and Key</a:t>
            </a:r>
          </a:p>
          <a:p>
            <a:r>
              <a:rPr lang="en-US" sz="1200" kern="1200" dirty="0">
                <a:solidFill>
                  <a:schemeClr val="tx1"/>
                </a:solidFill>
                <a:effectLst/>
                <a:latin typeface="Times New Roman" panose="02020603050405020304" pitchFamily="18" charset="0"/>
                <a:ea typeface="+mn-ea"/>
                <a:cs typeface="Times New Roman" panose="02020603050405020304" pitchFamily="18" charset="0"/>
              </a:rPr>
              <a:t>The presentations and instructor guides include notes to aid facilitators in instruction.</a:t>
            </a:r>
          </a:p>
          <a:p>
            <a:endParaRPr lang="en-US" sz="1200" kern="1200" dirty="0">
              <a:solidFill>
                <a:schemeClr val="tx1"/>
              </a:solidFill>
              <a:effectLst/>
              <a:latin typeface="Times New Roman" panose="02020603050405020304" pitchFamily="18" charset="0"/>
              <a:ea typeface="+mn-ea"/>
              <a:cs typeface="Times New Roman" panose="02020603050405020304" pitchFamily="18" charset="0"/>
            </a:endParaRPr>
          </a:p>
          <a:p>
            <a:r>
              <a:rPr lang="en-US" sz="1200" b="1" kern="1200" dirty="0">
                <a:solidFill>
                  <a:schemeClr val="tx1"/>
                </a:solidFill>
                <a:effectLst/>
                <a:latin typeface="Times New Roman" panose="02020603050405020304" pitchFamily="18" charset="0"/>
                <a:ea typeface="+mn-ea"/>
                <a:cs typeface="Times New Roman" panose="02020603050405020304" pitchFamily="18" charset="0"/>
              </a:rPr>
              <a:t>Key</a:t>
            </a:r>
          </a:p>
          <a:p>
            <a:pPr marL="171450" lvl="0" indent="-171450">
              <a:buFont typeface="Wingdings" panose="05000000000000000000" pitchFamily="2" charset="2"/>
              <a:buChar char="q"/>
            </a:pPr>
            <a:r>
              <a:rPr lang="en-US" sz="1200" kern="1200" dirty="0">
                <a:solidFill>
                  <a:schemeClr val="tx1"/>
                </a:solidFill>
                <a:effectLst/>
                <a:latin typeface="Times New Roman" panose="02020603050405020304" pitchFamily="18" charset="0"/>
                <a:ea typeface="+mn-ea"/>
                <a:cs typeface="Times New Roman" panose="02020603050405020304" pitchFamily="18" charset="0"/>
              </a:rPr>
              <a:t>Indicates an action for the instructor to take.</a:t>
            </a:r>
          </a:p>
          <a:p>
            <a:pPr marL="171450" lvl="0" indent="-171450" fontAlgn="base">
              <a:buFont typeface="Arial" panose="020B0604020202020204" pitchFamily="34" charset="0"/>
              <a:buChar char="•"/>
            </a:pPr>
            <a:r>
              <a:rPr lang="en-US" sz="1200" u="none" strike="noStrike" kern="1200" dirty="0">
                <a:solidFill>
                  <a:schemeClr val="tx1"/>
                </a:solidFill>
                <a:effectLst/>
                <a:latin typeface="Times New Roman" panose="02020603050405020304" pitchFamily="18" charset="0"/>
                <a:ea typeface="+mn-ea"/>
                <a:cs typeface="Times New Roman" panose="02020603050405020304" pitchFamily="18" charset="0"/>
              </a:rPr>
              <a:t>Indicates topics and information for the facilitator to use as they see fit.</a:t>
            </a:r>
          </a:p>
          <a:p>
            <a:pPr marL="171450" lvl="0" indent="-171450" fontAlgn="base">
              <a:buFont typeface="Arial" panose="020B0604020202020204" pitchFamily="34" charset="0"/>
              <a:buChar char="•"/>
            </a:pPr>
            <a:endParaRPr lang="en-US" sz="1200" u="none" strike="noStrike" kern="1200" dirty="0">
              <a:solidFill>
                <a:schemeClr val="tx1"/>
              </a:solidFill>
              <a:effectLst/>
              <a:latin typeface="Times New Roman" panose="02020603050405020304" pitchFamily="18" charset="0"/>
              <a:ea typeface="+mn-ea"/>
              <a:cs typeface="Times New Roman" panose="02020603050405020304" pitchFamily="18" charset="0"/>
            </a:endParaRPr>
          </a:p>
          <a:p>
            <a:pPr marL="0" lvl="0" indent="0" fontAlgn="base">
              <a:buFont typeface="Arial" panose="020B0604020202020204" pitchFamily="34" charset="0"/>
              <a:buNone/>
            </a:pPr>
            <a:r>
              <a:rPr lang="en-US" sz="1200" b="1" u="none" strike="noStrike" kern="1200" dirty="0">
                <a:solidFill>
                  <a:schemeClr val="tx1"/>
                </a:solidFill>
                <a:effectLst/>
                <a:latin typeface="Times New Roman" panose="02020603050405020304" pitchFamily="18" charset="0"/>
                <a:ea typeface="+mn-ea"/>
                <a:cs typeface="Times New Roman" panose="02020603050405020304" pitchFamily="18" charset="0"/>
              </a:rPr>
              <a:t>Example Notes</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US" dirty="0"/>
              <a:t>Review</a:t>
            </a:r>
            <a:r>
              <a:rPr lang="en-US" baseline="0" dirty="0"/>
              <a:t> unit objectives.</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endParaRPr lang="en-US" baseline="0" dirty="0"/>
          </a:p>
          <a:p>
            <a:pPr marL="0" indent="0">
              <a:buFont typeface="Arial" panose="020B0604020202020204" pitchFamily="34" charset="0"/>
              <a:buNone/>
            </a:pPr>
            <a:r>
              <a:rPr lang="en-US" sz="1200" b="1" kern="1200" dirty="0">
                <a:solidFill>
                  <a:schemeClr val="tx1"/>
                </a:solidFill>
                <a:effectLst/>
                <a:latin typeface="Times New Roman" panose="02020603050405020304" pitchFamily="18" charset="0"/>
                <a:ea typeface="+mn-ea"/>
                <a:cs typeface="Times New Roman" panose="02020603050405020304" pitchFamily="18" charset="0"/>
              </a:rPr>
              <a:t>Exercise</a:t>
            </a:r>
          </a:p>
          <a:p>
            <a:pPr marL="0" indent="0">
              <a:buFont typeface="Arial" panose="020B0604020202020204" pitchFamily="34" charset="0"/>
              <a:buNone/>
            </a:pPr>
            <a:endParaRPr lang="en-US" sz="1200" b="1" kern="1200" dirty="0">
              <a:solidFill>
                <a:schemeClr val="tx1"/>
              </a:solidFill>
              <a:effectLst/>
              <a:latin typeface="Times New Roman" panose="02020603050405020304" pitchFamily="18" charset="0"/>
              <a:ea typeface="+mn-ea"/>
              <a:cs typeface="Times New Roman" panose="02020603050405020304" pitchFamily="18" charset="0"/>
            </a:endParaRP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US" sz="1200" b="0" kern="1200" baseline="0" dirty="0">
                <a:solidFill>
                  <a:schemeClr val="tx1"/>
                </a:solidFill>
                <a:effectLst/>
                <a:latin typeface="Times New Roman" panose="02020603050405020304" pitchFamily="18" charset="0"/>
                <a:ea typeface="+mn-ea"/>
                <a:cs typeface="Times New Roman" panose="02020603050405020304" pitchFamily="18" charset="0"/>
              </a:rPr>
              <a:t>Advise participants that the next few slides will introduce common terms that describe parts of a fire. </a:t>
            </a:r>
            <a:endParaRPr lang="en-US" sz="1200" b="1" kern="1200" dirty="0">
              <a:solidFill>
                <a:schemeClr val="tx1"/>
              </a:solidFill>
              <a:effectLst/>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baseline="0" dirty="0"/>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endParaRPr lang="en-US" baseline="0" dirty="0"/>
          </a:p>
          <a:p>
            <a:pPr marL="0" lvl="0" indent="0">
              <a:buFont typeface="Wingdings" panose="05000000000000000000" pitchFamily="2" charset="2"/>
              <a:buNone/>
            </a:pPr>
            <a:r>
              <a:rPr lang="en-US" sz="1200" b="1" u="none" kern="1200" dirty="0">
                <a:solidFill>
                  <a:schemeClr val="tx1"/>
                </a:solidFill>
                <a:effectLst/>
                <a:latin typeface="Times New Roman" panose="02020603050405020304" pitchFamily="18" charset="0"/>
                <a:ea typeface="+mn-ea"/>
                <a:cs typeface="Times New Roman" panose="02020603050405020304" pitchFamily="18" charset="0"/>
              </a:rPr>
              <a:t>Pre</a:t>
            </a:r>
            <a:r>
              <a:rPr lang="en-US" sz="1200" b="1" u="none" kern="1200" baseline="0" dirty="0">
                <a:solidFill>
                  <a:schemeClr val="tx1"/>
                </a:solidFill>
                <a:effectLst/>
                <a:latin typeface="Times New Roman" panose="02020603050405020304" pitchFamily="18" charset="0"/>
                <a:ea typeface="+mn-ea"/>
                <a:cs typeface="Times New Roman" panose="02020603050405020304" pitchFamily="18" charset="0"/>
              </a:rPr>
              <a:t>-Video Discussion</a:t>
            </a:r>
            <a:endParaRPr lang="en-US" sz="1200" b="1" u="none" kern="1200" dirty="0">
              <a:solidFill>
                <a:schemeClr val="tx1"/>
              </a:solidFill>
              <a:effectLst/>
              <a:latin typeface="Times New Roman" panose="02020603050405020304" pitchFamily="18" charset="0"/>
              <a:ea typeface="+mn-ea"/>
              <a:cs typeface="Times New Roman" panose="02020603050405020304" pitchFamily="18" charset="0"/>
            </a:endParaRPr>
          </a:p>
          <a:p>
            <a:pPr marL="0" lvl="0" indent="0">
              <a:buFont typeface="Arial" panose="020B0604020202020204" pitchFamily="34" charset="0"/>
              <a:buNone/>
            </a:pPr>
            <a:endParaRPr lang="en-US" sz="1200" b="0" kern="1200" dirty="0">
              <a:solidFill>
                <a:schemeClr val="tx1"/>
              </a:solidFill>
              <a:effectLst/>
              <a:latin typeface="Times New Roman" panose="02020603050405020304" pitchFamily="18" charset="0"/>
              <a:ea typeface="+mn-ea"/>
              <a:cs typeface="Times New Roman" panose="02020603050405020304" pitchFamily="18" charset="0"/>
            </a:endParaRPr>
          </a:p>
          <a:p>
            <a:pPr marL="171450" lvl="0" indent="-171450">
              <a:buFont typeface="Arial" panose="020B0604020202020204" pitchFamily="34" charset="0"/>
              <a:buChar char="•"/>
            </a:pPr>
            <a:r>
              <a:rPr lang="en-US" sz="1200" b="0" kern="1200" dirty="0">
                <a:solidFill>
                  <a:schemeClr val="tx1"/>
                </a:solidFill>
                <a:effectLst/>
                <a:latin typeface="Times New Roman" panose="02020603050405020304" pitchFamily="18" charset="0"/>
                <a:ea typeface="+mn-ea"/>
                <a:cs typeface="Times New Roman" panose="02020603050405020304" pitchFamily="18" charset="0"/>
              </a:rPr>
              <a:t>In this </a:t>
            </a:r>
            <a:r>
              <a:rPr lang="en-US" sz="1200" b="0" kern="1200" baseline="0" dirty="0">
                <a:solidFill>
                  <a:schemeClr val="tx1"/>
                </a:solidFill>
                <a:effectLst/>
                <a:latin typeface="Times New Roman" panose="02020603050405020304" pitchFamily="18" charset="0"/>
                <a:ea typeface="+mn-ea"/>
                <a:cs typeface="Times New Roman" panose="02020603050405020304" pitchFamily="18" charset="0"/>
              </a:rPr>
              <a:t>scenario, firefighters have arrived on scene of a new fire. They are gathering and communicating their situational awareness of the current fire behavior.  </a:t>
            </a:r>
          </a:p>
          <a:p>
            <a:pPr marL="0" lvl="0" indent="0">
              <a:buFont typeface="Arial" panose="020B0604020202020204" pitchFamily="34" charset="0"/>
              <a:buNone/>
            </a:pPr>
            <a:endParaRPr lang="en-US" baseline="0" dirty="0"/>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endParaRPr lang="en-US" baseline="0" dirty="0"/>
          </a:p>
          <a:p>
            <a:pPr marL="171450" lvl="0" indent="-171450">
              <a:buFont typeface="Wingdings" panose="05000000000000000000" pitchFamily="2" charset="2"/>
              <a:buChar char="q"/>
            </a:pPr>
            <a:r>
              <a:rPr lang="en-US" sz="1200" b="1" kern="1200" baseline="0" dirty="0">
                <a:solidFill>
                  <a:schemeClr val="tx1"/>
                </a:solidFill>
                <a:effectLst/>
                <a:latin typeface="Times New Roman" panose="02020603050405020304" pitchFamily="18" charset="0"/>
                <a:ea typeface="+mn-ea"/>
                <a:cs typeface="Times New Roman" panose="02020603050405020304" pitchFamily="18" charset="0"/>
              </a:rPr>
              <a:t>Play Video</a:t>
            </a:r>
          </a:p>
          <a:p>
            <a:pPr marL="0" lvl="0" indent="0">
              <a:buFont typeface="Wingdings" panose="05000000000000000000" pitchFamily="2" charset="2"/>
              <a:buNone/>
            </a:pPr>
            <a:endParaRPr lang="en-US" sz="1200" b="1" kern="1200" baseline="0" dirty="0">
              <a:solidFill>
                <a:schemeClr val="tx1"/>
              </a:solidFill>
              <a:effectLst/>
              <a:latin typeface="Times New Roman" panose="02020603050405020304" pitchFamily="18" charset="0"/>
              <a:ea typeface="+mn-ea"/>
              <a:cs typeface="Times New Roman" panose="02020603050405020304" pitchFamily="18" charset="0"/>
            </a:endParaRPr>
          </a:p>
          <a:p>
            <a:pPr marL="457200" marR="0" lvl="1"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200" b="1" kern="1200" baseline="0" dirty="0">
                <a:solidFill>
                  <a:schemeClr val="tx1"/>
                </a:solidFill>
                <a:effectLst/>
                <a:latin typeface="Times New Roman" panose="02020603050405020304" pitchFamily="18" charset="0"/>
                <a:ea typeface="+mn-ea"/>
                <a:cs typeface="Times New Roman" panose="02020603050405020304" pitchFamily="18" charset="0"/>
              </a:rPr>
              <a:t>Title </a:t>
            </a:r>
            <a:r>
              <a:rPr lang="en-US" sz="1200" b="0" kern="1200" baseline="0" dirty="0">
                <a:solidFill>
                  <a:schemeClr val="tx1"/>
                </a:solidFill>
                <a:effectLst/>
                <a:latin typeface="Times New Roman" panose="02020603050405020304" pitchFamily="18" charset="0"/>
                <a:ea typeface="+mn-ea"/>
                <a:cs typeface="Times New Roman" panose="02020603050405020304" pitchFamily="18" charset="0"/>
              </a:rPr>
              <a:t>Basic Fire Terminology</a:t>
            </a:r>
            <a:endParaRPr lang="en-US" sz="1200" b="1" kern="1200" baseline="0" dirty="0">
              <a:solidFill>
                <a:schemeClr val="tx1"/>
              </a:solidFill>
              <a:effectLst/>
              <a:latin typeface="Times New Roman" panose="02020603050405020304" pitchFamily="18" charset="0"/>
              <a:ea typeface="+mn-ea"/>
              <a:cs typeface="Times New Roman" panose="02020603050405020304" pitchFamily="18" charset="0"/>
            </a:endParaRPr>
          </a:p>
          <a:p>
            <a:pPr marL="457200" lvl="1" indent="0">
              <a:buFont typeface="Wingdings" panose="05000000000000000000" pitchFamily="2" charset="2"/>
              <a:buNone/>
            </a:pPr>
            <a:r>
              <a:rPr lang="en-US" sz="1200" b="1" kern="1200" baseline="0" dirty="0">
                <a:solidFill>
                  <a:schemeClr val="tx1"/>
                </a:solidFill>
                <a:effectLst/>
                <a:latin typeface="Times New Roman" panose="02020603050405020304" pitchFamily="18" charset="0"/>
                <a:ea typeface="+mn-ea"/>
                <a:cs typeface="Times New Roman" panose="02020603050405020304" pitchFamily="18" charset="0"/>
              </a:rPr>
              <a:t>Summary </a:t>
            </a:r>
            <a:r>
              <a:rPr lang="en-US" sz="1200" b="0" kern="1200" baseline="0" dirty="0">
                <a:solidFill>
                  <a:schemeClr val="tx1"/>
                </a:solidFill>
                <a:effectLst/>
                <a:latin typeface="Times New Roman" panose="02020603050405020304" pitchFamily="18" charset="0"/>
                <a:ea typeface="+mn-ea"/>
                <a:cs typeface="Times New Roman" panose="02020603050405020304" pitchFamily="18" charset="0"/>
              </a:rPr>
              <a:t>State the summary</a:t>
            </a:r>
          </a:p>
          <a:p>
            <a:pPr marL="457200" marR="0" lvl="1"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200" b="1" kern="1200" baseline="0" dirty="0">
                <a:solidFill>
                  <a:schemeClr val="tx1"/>
                </a:solidFill>
                <a:effectLst/>
                <a:latin typeface="Times New Roman" panose="02020603050405020304" pitchFamily="18" charset="0"/>
                <a:ea typeface="+mn-ea"/>
                <a:cs typeface="Times New Roman" panose="02020603050405020304" pitchFamily="18" charset="0"/>
              </a:rPr>
              <a:t>Time </a:t>
            </a:r>
            <a:r>
              <a:rPr lang="en-US" sz="1200" b="0" kern="1200" baseline="0" dirty="0">
                <a:solidFill>
                  <a:schemeClr val="tx1"/>
                </a:solidFill>
                <a:effectLst/>
                <a:latin typeface="Times New Roman" panose="02020603050405020304" pitchFamily="18" charset="0"/>
                <a:ea typeface="+mn-ea"/>
                <a:cs typeface="Times New Roman" panose="02020603050405020304" pitchFamily="18" charset="0"/>
              </a:rPr>
              <a:t>(02:20)</a:t>
            </a:r>
            <a:endParaRPr lang="en-US" sz="1200" b="1" kern="1200" baseline="0" dirty="0">
              <a:solidFill>
                <a:schemeClr val="tx1"/>
              </a:solidFill>
              <a:effectLst/>
              <a:latin typeface="Times New Roman" panose="02020603050405020304" pitchFamily="18" charset="0"/>
              <a:ea typeface="+mn-ea"/>
              <a:cs typeface="Times New Roman" panose="02020603050405020304" pitchFamily="18" charset="0"/>
            </a:endParaRPr>
          </a:p>
          <a:p>
            <a:pPr marL="457200" lvl="1" indent="0">
              <a:buFont typeface="Wingdings" panose="05000000000000000000" pitchFamily="2" charset="2"/>
              <a:buNone/>
            </a:pPr>
            <a:r>
              <a:rPr lang="en-US" sz="1200" b="1" kern="1200" baseline="0" dirty="0">
                <a:solidFill>
                  <a:schemeClr val="tx1"/>
                </a:solidFill>
                <a:effectLst/>
                <a:latin typeface="Times New Roman" panose="02020603050405020304" pitchFamily="18" charset="0"/>
                <a:ea typeface="+mn-ea"/>
                <a:cs typeface="Times New Roman" panose="02020603050405020304" pitchFamily="18" charset="0"/>
              </a:rPr>
              <a:t>Audio</a:t>
            </a: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dirty="0"/>
          </a:p>
          <a:p>
            <a:pPr marL="0" lvl="0" indent="0">
              <a:buFont typeface="Wingdings" panose="05000000000000000000" pitchFamily="2" charset="2"/>
              <a:buNone/>
            </a:pPr>
            <a:r>
              <a:rPr lang="en-US" sz="1200" b="1" kern="1200" baseline="0" dirty="0">
                <a:solidFill>
                  <a:schemeClr val="tx1"/>
                </a:solidFill>
                <a:effectLst/>
                <a:latin typeface="Times New Roman" panose="02020603050405020304" pitchFamily="18" charset="0"/>
                <a:ea typeface="+mn-ea"/>
                <a:cs typeface="Times New Roman" panose="02020603050405020304" pitchFamily="18" charset="0"/>
              </a:rPr>
              <a:t>Post-Video Discussion</a:t>
            </a:r>
          </a:p>
          <a:p>
            <a:pPr marL="0" lvl="0" indent="0">
              <a:buFont typeface="Wingdings" panose="05000000000000000000" pitchFamily="2" charset="2"/>
              <a:buNone/>
            </a:pPr>
            <a:endParaRPr lang="en-US" sz="1200" b="0" kern="1200" baseline="-25000" dirty="0">
              <a:solidFill>
                <a:schemeClr val="tx1"/>
              </a:solidFill>
              <a:effectLst/>
              <a:latin typeface="Times New Roman" panose="02020603050405020304" pitchFamily="18" charset="0"/>
              <a:ea typeface="+mn-ea"/>
              <a:cs typeface="Times New Roman" panose="02020603050405020304" pitchFamily="18" charset="0"/>
            </a:endParaRPr>
          </a:p>
          <a:p>
            <a:pPr marL="171450" lvl="0" indent="-171450">
              <a:buFont typeface="Arial" panose="020B0604020202020204" pitchFamily="34" charset="0"/>
              <a:buChar char="•"/>
            </a:pPr>
            <a:r>
              <a:rPr lang="en-US" sz="1200" b="0" kern="1200" baseline="0" dirty="0">
                <a:solidFill>
                  <a:schemeClr val="tx1"/>
                </a:solidFill>
                <a:effectLst/>
                <a:latin typeface="Times New Roman" panose="02020603050405020304" pitchFamily="18" charset="0"/>
                <a:ea typeface="+mn-ea"/>
                <a:cs typeface="Times New Roman" panose="02020603050405020304" pitchFamily="18" charset="0"/>
              </a:rPr>
              <a:t>This unit will discuss many of these terms in more detail.  </a:t>
            </a:r>
          </a:p>
          <a:p>
            <a:pPr marL="0" lvl="0" indent="0">
              <a:buFont typeface="Arial" panose="020B0604020202020204" pitchFamily="34" charset="0"/>
              <a:buNone/>
            </a:pPr>
            <a:endParaRPr lang="en-US" sz="1200" b="0" kern="1200" baseline="0" dirty="0">
              <a:solidFill>
                <a:schemeClr val="tx1"/>
              </a:solidFill>
              <a:effectLst/>
              <a:latin typeface="Times New Roman" panose="02020603050405020304" pitchFamily="18" charset="0"/>
              <a:ea typeface="+mn-ea"/>
              <a:cs typeface="Times New Roman" panose="02020603050405020304" pitchFamily="18" charset="0"/>
            </a:endParaRPr>
          </a:p>
          <a:p>
            <a:pPr marL="0" lvl="0" indent="0" algn="l" rtl="0">
              <a:spcBef>
                <a:spcPts val="0"/>
              </a:spcBef>
              <a:spcAft>
                <a:spcPts val="0"/>
              </a:spcAft>
              <a:buFont typeface="Arial" panose="020B0604020202020204" pitchFamily="34" charset="0"/>
              <a:buNone/>
            </a:pPr>
            <a:r>
              <a:rPr lang="en-US" b="1" baseline="0" dirty="0"/>
              <a:t>Question:  Identify this fire behavior.</a:t>
            </a:r>
          </a:p>
          <a:p>
            <a:pPr marL="0" lvl="0" indent="0" algn="l" rtl="0">
              <a:spcBef>
                <a:spcPts val="0"/>
              </a:spcBef>
              <a:spcAft>
                <a:spcPts val="0"/>
              </a:spcAft>
              <a:buFont typeface="Arial" panose="020B0604020202020204" pitchFamily="34" charset="0"/>
              <a:buNone/>
            </a:pPr>
            <a:endParaRPr lang="en-US" b="1" baseline="0" dirty="0"/>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0" baseline="0" dirty="0"/>
              <a:t> </a:t>
            </a:r>
            <a:r>
              <a:rPr lang="en-US" i="1" dirty="0"/>
              <a:t>Answer:  Torching</a:t>
            </a:r>
          </a:p>
          <a:p>
            <a:pPr marL="0" lvl="0" indent="0">
              <a:buFont typeface="Arial" panose="020B0604020202020204" pitchFamily="34" charset="0"/>
              <a:buNone/>
            </a:pPr>
            <a:endParaRPr lang="en-US" dirty="0"/>
          </a:p>
          <a:p>
            <a:pPr marL="0" indent="0">
              <a:buFont typeface="Arial" panose="020B0604020202020204" pitchFamily="34" charset="0"/>
              <a:buNone/>
            </a:pPr>
            <a:r>
              <a:rPr lang="en-US" sz="1200" b="1" kern="1200" baseline="0" dirty="0">
                <a:solidFill>
                  <a:schemeClr val="tx1"/>
                </a:solidFill>
                <a:effectLst/>
                <a:latin typeface="Times New Roman" panose="02020603050405020304" pitchFamily="18" charset="0"/>
                <a:ea typeface="+mn-ea"/>
                <a:cs typeface="Times New Roman" panose="02020603050405020304" pitchFamily="18" charset="0"/>
              </a:rPr>
              <a:t>Note to Instructor</a:t>
            </a:r>
            <a:endParaRPr lang="en-US" sz="1200" b="0" kern="1200" baseline="0" dirty="0">
              <a:solidFill>
                <a:schemeClr val="tx1"/>
              </a:solidFill>
              <a:effectLst/>
              <a:latin typeface="Times New Roman" panose="02020603050405020304" pitchFamily="18" charset="0"/>
              <a:ea typeface="+mn-ea"/>
              <a:cs typeface="Times New Roman" panose="02020603050405020304" pitchFamily="18" charset="0"/>
            </a:endParaRPr>
          </a:p>
          <a:p>
            <a:pPr marL="0" indent="0">
              <a:buFont typeface="Arial" panose="020B0604020202020204" pitchFamily="34" charset="0"/>
              <a:buNone/>
            </a:pPr>
            <a:r>
              <a:rPr lang="en-US" sz="1200" b="0" kern="1200" baseline="0" dirty="0">
                <a:solidFill>
                  <a:schemeClr val="tx1"/>
                </a:solidFill>
                <a:effectLst/>
                <a:latin typeface="Times New Roman" panose="02020603050405020304" pitchFamily="18" charset="0"/>
                <a:ea typeface="+mn-ea"/>
                <a:cs typeface="Times New Roman" panose="02020603050405020304" pitchFamily="18" charset="0"/>
              </a:rPr>
              <a:t>The fuel types listed on this slide will be discussed in detail in Unit 2.</a:t>
            </a:r>
          </a:p>
          <a:p>
            <a:pPr marL="0" indent="0">
              <a:buFont typeface="Arial" panose="020B0604020202020204" pitchFamily="34" charset="0"/>
              <a:buNone/>
            </a:pPr>
            <a:endParaRPr lang="en-US" sz="1200" b="0" kern="1200" baseline="0" dirty="0">
              <a:solidFill>
                <a:schemeClr val="tx1"/>
              </a:solidFill>
              <a:effectLst/>
              <a:latin typeface="Times New Roman" panose="02020603050405020304" pitchFamily="18" charset="0"/>
              <a:ea typeface="+mn-ea"/>
              <a:cs typeface="Times New Roman" panose="02020603050405020304" pitchFamily="18" charset="0"/>
            </a:endParaRPr>
          </a:p>
          <a:p>
            <a:pPr marL="0" indent="0">
              <a:buFont typeface="Arial" panose="020B0604020202020204" pitchFamily="34" charset="0"/>
              <a:buNone/>
            </a:pPr>
            <a:endParaRPr lang="en-US" sz="1200" b="0" kern="1200" baseline="0" dirty="0">
              <a:solidFill>
                <a:schemeClr val="tx1"/>
              </a:solidFill>
              <a:effectLst/>
              <a:latin typeface="Times New Roman" panose="02020603050405020304" pitchFamily="18" charset="0"/>
              <a:ea typeface="+mn-ea"/>
              <a:cs typeface="Times New Roman" panose="02020603050405020304" pitchFamily="18" charset="0"/>
            </a:endParaRPr>
          </a:p>
          <a:p>
            <a:pPr marL="171450" indent="-171450">
              <a:buFont typeface="Arial" panose="020B0604020202020204" pitchFamily="34" charset="0"/>
              <a:buChar char="•"/>
            </a:pPr>
            <a:r>
              <a:rPr lang="en-US" sz="1200" b="0" kern="1200" baseline="0" dirty="0">
                <a:solidFill>
                  <a:schemeClr val="tx1"/>
                </a:solidFill>
                <a:effectLst/>
                <a:latin typeface="Times New Roman" panose="02020603050405020304" pitchFamily="18" charset="0"/>
                <a:ea typeface="+mn-ea"/>
                <a:cs typeface="Times New Roman" panose="02020603050405020304" pitchFamily="18" charset="0"/>
              </a:rPr>
              <a:t>List Level 1</a:t>
            </a:r>
          </a:p>
          <a:p>
            <a:pPr marL="628650" lvl="1" indent="-171450">
              <a:buFont typeface="Courier New" panose="02070309020205020404" pitchFamily="49" charset="0"/>
              <a:buChar char="o"/>
            </a:pPr>
            <a:r>
              <a:rPr lang="en-US" sz="1200" b="0" kern="1200" baseline="0" dirty="0">
                <a:solidFill>
                  <a:schemeClr val="tx1"/>
                </a:solidFill>
                <a:effectLst/>
                <a:latin typeface="Times New Roman" panose="02020603050405020304" pitchFamily="18" charset="0"/>
                <a:ea typeface="+mn-ea"/>
                <a:cs typeface="Times New Roman" panose="02020603050405020304" pitchFamily="18" charset="0"/>
              </a:rPr>
              <a:t>List Level2</a:t>
            </a:r>
          </a:p>
          <a:p>
            <a:pPr marL="628650" lvl="1" indent="-171450">
              <a:buFont typeface="Courier New" panose="02070309020205020404" pitchFamily="49" charset="0"/>
              <a:buChar char="o"/>
            </a:pPr>
            <a:r>
              <a:rPr lang="en-US" sz="1200" b="0" kern="1200" baseline="0" dirty="0">
                <a:solidFill>
                  <a:schemeClr val="tx1"/>
                </a:solidFill>
                <a:effectLst/>
                <a:latin typeface="Times New Roman" panose="02020603050405020304" pitchFamily="18" charset="0"/>
                <a:ea typeface="+mn-ea"/>
                <a:cs typeface="Times New Roman" panose="02020603050405020304" pitchFamily="18" charset="0"/>
              </a:rPr>
              <a:t>Example</a:t>
            </a:r>
          </a:p>
          <a:p>
            <a:pPr marL="628650" lvl="1" indent="-171450">
              <a:buFont typeface="Courier New" panose="02070309020205020404" pitchFamily="49" charset="0"/>
              <a:buChar char="o"/>
            </a:pPr>
            <a:r>
              <a:rPr lang="en-US" sz="1200" b="0" kern="1200" baseline="0" dirty="0">
                <a:solidFill>
                  <a:schemeClr val="tx1"/>
                </a:solidFill>
                <a:effectLst/>
                <a:latin typeface="Times New Roman" panose="02020603050405020304" pitchFamily="18" charset="0"/>
                <a:ea typeface="+mn-ea"/>
                <a:cs typeface="Times New Roman" panose="02020603050405020304" pitchFamily="18" charset="0"/>
              </a:rPr>
              <a:t>Example</a:t>
            </a:r>
          </a:p>
          <a:p>
            <a:pPr marL="171450" lvl="0" indent="-171450">
              <a:buFont typeface="Arial" panose="020B0604020202020204" pitchFamily="34" charset="0"/>
              <a:buChar char="•"/>
            </a:pPr>
            <a:r>
              <a:rPr lang="en-US" sz="1200" b="0" kern="1200" baseline="0" dirty="0">
                <a:solidFill>
                  <a:schemeClr val="tx1"/>
                </a:solidFill>
                <a:effectLst/>
                <a:latin typeface="Times New Roman" panose="02020603050405020304" pitchFamily="18" charset="0"/>
                <a:ea typeface="+mn-ea"/>
                <a:cs typeface="Times New Roman" panose="02020603050405020304" pitchFamily="18" charset="0"/>
              </a:rPr>
              <a:t>List Level 1</a:t>
            </a:r>
          </a:p>
          <a:p>
            <a:pPr marL="171450" lvl="0" indent="-171450">
              <a:buFont typeface="Arial" panose="020B0604020202020204" pitchFamily="34" charset="0"/>
              <a:buChar char="•"/>
            </a:pPr>
            <a:r>
              <a:rPr lang="en-US" sz="1200" b="0" kern="1200" baseline="0" dirty="0">
                <a:solidFill>
                  <a:schemeClr val="tx1"/>
                </a:solidFill>
                <a:effectLst/>
                <a:latin typeface="Times New Roman" panose="02020603050405020304" pitchFamily="18" charset="0"/>
                <a:ea typeface="+mn-ea"/>
                <a:cs typeface="Times New Roman" panose="02020603050405020304" pitchFamily="18" charset="0"/>
              </a:rPr>
              <a:t>List Level 1</a:t>
            </a:r>
          </a:p>
          <a:p>
            <a:pPr marL="171450" lvl="0" indent="-171450">
              <a:buFont typeface="Arial" panose="020B0604020202020204" pitchFamily="34" charset="0"/>
              <a:buChar char="•"/>
            </a:pPr>
            <a:endParaRPr lang="en-US" sz="1200" b="0" kern="1200" baseline="0" dirty="0">
              <a:solidFill>
                <a:schemeClr val="tx1"/>
              </a:solidFill>
              <a:effectLst/>
              <a:latin typeface="Times New Roman" panose="02020603050405020304" pitchFamily="18" charset="0"/>
              <a:ea typeface="+mn-ea"/>
              <a:cs typeface="Times New Roman" panose="02020603050405020304" pitchFamily="18" charset="0"/>
            </a:endParaRPr>
          </a:p>
          <a:p>
            <a:pPr marL="0" lvl="0" indent="0" fontAlgn="base">
              <a:buFont typeface="Arial" panose="020B0604020202020204" pitchFamily="34" charset="0"/>
              <a:buNone/>
            </a:pPr>
            <a:endParaRPr lang="en-US" sz="1200" b="1" u="none" strike="noStrike" kern="1200" dirty="0">
              <a:solidFill>
                <a:schemeClr val="tx1"/>
              </a:solidFill>
              <a:effectLst/>
              <a:latin typeface="Times New Roman" panose="02020603050405020304" pitchFamily="18" charset="0"/>
              <a:ea typeface="+mn-ea"/>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3CF3E047-8B01-4D0A-8D9A-8D93D4534B9F}" type="slidenum">
              <a:rPr lang="en-US" smtClean="0"/>
              <a:t>19</a:t>
            </a:fld>
            <a:endParaRPr lang="en-US" dirty="0"/>
          </a:p>
        </p:txBody>
      </p:sp>
    </p:spTree>
    <p:extLst>
      <p:ext uri="{BB962C8B-B14F-4D97-AF65-F5344CB8AC3E}">
        <p14:creationId xmlns:p14="http://schemas.microsoft.com/office/powerpoint/2010/main" val="31326102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157F6B-A544-FB5B-C0B8-9ADB3A433F9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64791C0-C46F-BB6E-333E-F667C0137B88}"/>
              </a:ext>
            </a:extLst>
          </p:cNvPr>
          <p:cNvSpPr>
            <a:spLocks noGrp="1" noRot="1" noChangeAspect="1"/>
          </p:cNvSpPr>
          <p:nvPr>
            <p:ph type="sldImg"/>
          </p:nvPr>
        </p:nvSpPr>
        <p:spPr>
          <a:xfrm>
            <a:off x="304800" y="669925"/>
            <a:ext cx="2476500" cy="1857375"/>
          </a:xfrm>
        </p:spPr>
      </p:sp>
      <p:sp>
        <p:nvSpPr>
          <p:cNvPr id="3" name="Notes Placeholder 2">
            <a:extLst>
              <a:ext uri="{FF2B5EF4-FFF2-40B4-BE49-F238E27FC236}">
                <a16:creationId xmlns:a16="http://schemas.microsoft.com/office/drawing/2014/main" id="{1AE5CD0F-3F68-3A94-88AC-A712113BEB7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629DCF0-B151-086E-C296-7EBEC8E703D0}"/>
              </a:ext>
            </a:extLst>
          </p:cNvPr>
          <p:cNvSpPr>
            <a:spLocks noGrp="1"/>
          </p:cNvSpPr>
          <p:nvPr>
            <p:ph type="sldNum" sz="quarter" idx="5"/>
          </p:nvPr>
        </p:nvSpPr>
        <p:spPr/>
        <p:txBody>
          <a:bodyPr/>
          <a:lstStyle/>
          <a:p>
            <a:fld id="{3CF3E047-8B01-4D0A-8D9A-8D93D4534B9F}" type="slidenum">
              <a:rPr lang="en-US" smtClean="0"/>
              <a:t>20</a:t>
            </a:fld>
            <a:endParaRPr lang="en-US" dirty="0"/>
          </a:p>
        </p:txBody>
      </p:sp>
    </p:spTree>
    <p:extLst>
      <p:ext uri="{BB962C8B-B14F-4D97-AF65-F5344CB8AC3E}">
        <p14:creationId xmlns:p14="http://schemas.microsoft.com/office/powerpoint/2010/main" val="35832679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a:extLst>
              <a:ext uri="{28A0092B-C50C-407E-A947-70E740481C1C}">
                <a14:useLocalDpi xmlns:a14="http://schemas.microsoft.com/office/drawing/2010/main" val="0"/>
              </a:ext>
            </a:extLst>
          </a:blip>
          <a:srcRect l="1639"/>
          <a:stretch/>
        </p:blipFill>
        <p:spPr>
          <a:xfrm>
            <a:off x="0" y="-408470"/>
            <a:ext cx="9144000" cy="7001351"/>
          </a:xfrm>
          <a:prstGeom prst="rect">
            <a:avLst/>
          </a:prstGeom>
          <a:blipFill>
            <a:blip r:embed="rId2"/>
            <a:stretch>
              <a:fillRect/>
            </a:stretch>
          </a:blipFill>
        </p:spPr>
      </p:pic>
      <p:sp>
        <p:nvSpPr>
          <p:cNvPr id="5" name="Rectangle 4"/>
          <p:cNvSpPr/>
          <p:nvPr userDrawn="1"/>
        </p:nvSpPr>
        <p:spPr>
          <a:xfrm>
            <a:off x="0" y="4495800"/>
            <a:ext cx="9144000" cy="1752600"/>
          </a:xfrm>
          <a:prstGeom prst="rect">
            <a:avLst/>
          </a:prstGeom>
          <a:solidFill>
            <a:schemeClr val="accent3">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p:cNvSpPr>
            <a:spLocks noGrp="1"/>
          </p:cNvSpPr>
          <p:nvPr>
            <p:ph type="title" hasCustomPrompt="1"/>
          </p:nvPr>
        </p:nvSpPr>
        <p:spPr>
          <a:xfrm>
            <a:off x="1905000" y="4495800"/>
            <a:ext cx="7086600" cy="1752600"/>
          </a:xfrm>
        </p:spPr>
        <p:txBody>
          <a:bodyPr>
            <a:noAutofit/>
          </a:bodyPr>
          <a:lstStyle>
            <a:lvl1pPr algn="l">
              <a:defRPr sz="4000" baseline="0">
                <a:solidFill>
                  <a:schemeClr val="bg1"/>
                </a:solidFill>
              </a:defRPr>
            </a:lvl1pPr>
          </a:lstStyle>
          <a:p>
            <a:pPr fontAlgn="auto">
              <a:spcAft>
                <a:spcPts val="0"/>
              </a:spcAft>
            </a:pPr>
            <a:r>
              <a:rPr lang="en-US" dirty="0"/>
              <a:t>Course Name Unit # –</a:t>
            </a:r>
            <a:br>
              <a:rPr lang="en-US" dirty="0"/>
            </a:br>
            <a:r>
              <a:rPr lang="en-US" dirty="0"/>
              <a:t>Unit Name</a:t>
            </a:r>
            <a:endParaRPr lang="en-US" altLang="en-US" sz="4000" dirty="0">
              <a:solidFill>
                <a:schemeClr val="bg1"/>
              </a:solidFill>
            </a:endParaRPr>
          </a:p>
        </p:txBody>
      </p:sp>
      <p:pic>
        <p:nvPicPr>
          <p:cNvPr id="6" name="Picture 5" descr="NWCG Logo">
            <a:extLst>
              <a:ext uri="{FF2B5EF4-FFF2-40B4-BE49-F238E27FC236}">
                <a16:creationId xmlns:a16="http://schemas.microsoft.com/office/drawing/2014/main" id="{87E4CE6E-5511-4A14-BE1C-5157149468F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42456" y="4681325"/>
            <a:ext cx="1740610" cy="1371600"/>
          </a:xfrm>
          <a:prstGeom prst="rect">
            <a:avLst/>
          </a:prstGeom>
        </p:spPr>
      </p:pic>
    </p:spTree>
    <p:extLst>
      <p:ext uri="{BB962C8B-B14F-4D97-AF65-F5344CB8AC3E}">
        <p14:creationId xmlns:p14="http://schemas.microsoft.com/office/powerpoint/2010/main" val="904883724"/>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07">
    <p:spTree>
      <p:nvGrpSpPr>
        <p:cNvPr id="1" name=""/>
        <p:cNvGrpSpPr/>
        <p:nvPr/>
      </p:nvGrpSpPr>
      <p:grpSpPr>
        <a:xfrm>
          <a:off x="0" y="0"/>
          <a:ext cx="0" cy="0"/>
          <a:chOff x="0" y="0"/>
          <a:chExt cx="0" cy="0"/>
        </a:xfrm>
      </p:grpSpPr>
      <p:sp>
        <p:nvSpPr>
          <p:cNvPr id="8" name="Content Placeholder 8"/>
          <p:cNvSpPr>
            <a:spLocks noGrp="1"/>
          </p:cNvSpPr>
          <p:nvPr>
            <p:ph sz="quarter" idx="12"/>
          </p:nvPr>
        </p:nvSpPr>
        <p:spPr>
          <a:xfrm>
            <a:off x="228600" y="990600"/>
            <a:ext cx="4343400" cy="5562600"/>
          </a:xfrm>
        </p:spPr>
        <p:txBody>
          <a:bodyPr/>
          <a:lstStyle>
            <a:lvl3pPr>
              <a:tabLst>
                <a:tab pos="0" algn="l"/>
              </a:tabLst>
              <a:defRPr/>
            </a:lvl3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8"/>
          <p:cNvSpPr>
            <a:spLocks noGrp="1"/>
          </p:cNvSpPr>
          <p:nvPr>
            <p:ph sz="quarter" idx="13"/>
          </p:nvPr>
        </p:nvSpPr>
        <p:spPr>
          <a:xfrm>
            <a:off x="4648200" y="990599"/>
            <a:ext cx="4343400" cy="5562600"/>
          </a:xfrm>
        </p:spPr>
        <p:txBody>
          <a:bodyPr/>
          <a:lstStyle>
            <a:lvl3pPr>
              <a:tabLst>
                <a:tab pos="0" algn="l"/>
              </a:tabLst>
              <a:defRPr/>
            </a:lvl3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a:extLst>
              <a:ext uri="{FF2B5EF4-FFF2-40B4-BE49-F238E27FC236}">
                <a16:creationId xmlns:a16="http://schemas.microsoft.com/office/drawing/2014/main" id="{BE06A4FF-36AD-18F5-B62F-54812916E195}"/>
              </a:ext>
            </a:extLst>
          </p:cNvPr>
          <p:cNvSpPr>
            <a:spLocks noGrp="1"/>
          </p:cNvSpPr>
          <p:nvPr>
            <p:ph type="title"/>
          </p:nvPr>
        </p:nvSpPr>
        <p:spPr>
          <a:xfrm>
            <a:off x="0" y="0"/>
            <a:ext cx="9144000" cy="914400"/>
          </a:xfrm>
          <a:solidFill>
            <a:schemeClr val="accent3"/>
          </a:solidFill>
        </p:spPr>
        <p:txBody>
          <a:bodyPr>
            <a:noAutofit/>
          </a:bodyPr>
          <a:lstStyle>
            <a:lvl1pPr algn="ctr">
              <a:defRPr sz="36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4172553709"/>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Knowledge Check">
    <p:bg>
      <p:bgPr>
        <a:solidFill>
          <a:schemeClr val="accent3"/>
        </a:solidFill>
        <a:effectLst/>
      </p:bgPr>
    </p:bg>
    <p:spTree>
      <p:nvGrpSpPr>
        <p:cNvPr id="1" name=""/>
        <p:cNvGrpSpPr/>
        <p:nvPr/>
      </p:nvGrpSpPr>
      <p:grpSpPr>
        <a:xfrm>
          <a:off x="0" y="0"/>
          <a:ext cx="0" cy="0"/>
          <a:chOff x="0" y="0"/>
          <a:chExt cx="0" cy="0"/>
        </a:xfrm>
      </p:grpSpPr>
      <p:sp>
        <p:nvSpPr>
          <p:cNvPr id="6" name="Content Placeholder 5"/>
          <p:cNvSpPr>
            <a:spLocks noGrp="1"/>
          </p:cNvSpPr>
          <p:nvPr>
            <p:ph sz="quarter" idx="10" hasCustomPrompt="1"/>
          </p:nvPr>
        </p:nvSpPr>
        <p:spPr>
          <a:xfrm>
            <a:off x="0" y="914400"/>
            <a:ext cx="9144000" cy="762000"/>
          </a:xfrm>
          <a:solidFill>
            <a:schemeClr val="bg1"/>
          </a:solidFill>
        </p:spPr>
        <p:txBody>
          <a:bodyPr/>
          <a:lstStyle>
            <a:lvl1pPr marL="0" indent="0">
              <a:buNone/>
              <a:defRPr/>
            </a:lvl1pPr>
          </a:lstStyle>
          <a:p>
            <a:pPr lvl="0"/>
            <a:r>
              <a:rPr lang="en-US" dirty="0"/>
              <a:t>Question?</a:t>
            </a:r>
          </a:p>
        </p:txBody>
      </p:sp>
      <p:sp>
        <p:nvSpPr>
          <p:cNvPr id="7" name="Content Placeholder 5"/>
          <p:cNvSpPr>
            <a:spLocks noGrp="1"/>
          </p:cNvSpPr>
          <p:nvPr>
            <p:ph sz="quarter" idx="11" hasCustomPrompt="1"/>
          </p:nvPr>
        </p:nvSpPr>
        <p:spPr>
          <a:xfrm>
            <a:off x="0" y="1752600"/>
            <a:ext cx="4495800" cy="4800600"/>
          </a:xfrm>
          <a:solidFill>
            <a:schemeClr val="bg1"/>
          </a:solidFill>
        </p:spPr>
        <p:txBody>
          <a:bodyPr/>
          <a:lstStyle>
            <a:lvl1pPr marL="0" indent="0">
              <a:buNone/>
              <a:defRPr/>
            </a:lvl1pPr>
          </a:lstStyle>
          <a:p>
            <a:pPr lvl="0"/>
            <a:r>
              <a:rPr lang="en-US" dirty="0"/>
              <a:t>Answer:</a:t>
            </a:r>
          </a:p>
        </p:txBody>
      </p:sp>
      <p:sp>
        <p:nvSpPr>
          <p:cNvPr id="11" name="Content Placeholder 5"/>
          <p:cNvSpPr>
            <a:spLocks noGrp="1"/>
          </p:cNvSpPr>
          <p:nvPr>
            <p:ph sz="quarter" idx="12" hasCustomPrompt="1"/>
          </p:nvPr>
        </p:nvSpPr>
        <p:spPr>
          <a:xfrm>
            <a:off x="4648200" y="1752600"/>
            <a:ext cx="4495800" cy="4800600"/>
          </a:xfrm>
          <a:solidFill>
            <a:schemeClr val="bg1"/>
          </a:solidFill>
        </p:spPr>
        <p:txBody>
          <a:bodyPr/>
          <a:lstStyle>
            <a:lvl1pPr marL="0" indent="0">
              <a:buNone/>
              <a:defRPr/>
            </a:lvl1pPr>
          </a:lstStyle>
          <a:p>
            <a:pPr lvl="0"/>
            <a:r>
              <a:rPr lang="en-US" dirty="0"/>
              <a:t>Answer:</a:t>
            </a:r>
          </a:p>
        </p:txBody>
      </p:sp>
      <p:sp>
        <p:nvSpPr>
          <p:cNvPr id="2" name="Title 1">
            <a:extLst>
              <a:ext uri="{FF2B5EF4-FFF2-40B4-BE49-F238E27FC236}">
                <a16:creationId xmlns:a16="http://schemas.microsoft.com/office/drawing/2014/main" id="{69197554-9F6D-73E1-0F11-127670BE2C47}"/>
              </a:ext>
            </a:extLst>
          </p:cNvPr>
          <p:cNvSpPr>
            <a:spLocks noGrp="1"/>
          </p:cNvSpPr>
          <p:nvPr>
            <p:ph type="title" hasCustomPrompt="1"/>
          </p:nvPr>
        </p:nvSpPr>
        <p:spPr>
          <a:xfrm>
            <a:off x="0" y="0"/>
            <a:ext cx="9144000" cy="914400"/>
          </a:xfrm>
          <a:solidFill>
            <a:schemeClr val="accent3"/>
          </a:solidFill>
        </p:spPr>
        <p:txBody>
          <a:bodyPr>
            <a:noAutofit/>
          </a:bodyPr>
          <a:lstStyle>
            <a:lvl1pPr algn="ctr">
              <a:defRPr sz="3600">
                <a:solidFill>
                  <a:schemeClr val="bg1"/>
                </a:solidFill>
              </a:defRPr>
            </a:lvl1pPr>
          </a:lstStyle>
          <a:p>
            <a:r>
              <a:rPr lang="en-US" dirty="0"/>
              <a:t>Knowledge Check</a:t>
            </a:r>
          </a:p>
        </p:txBody>
      </p:sp>
    </p:spTree>
    <p:extLst>
      <p:ext uri="{BB962C8B-B14F-4D97-AF65-F5344CB8AC3E}">
        <p14:creationId xmlns:p14="http://schemas.microsoft.com/office/powerpoint/2010/main" val="23810734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ummary">
    <p:spTree>
      <p:nvGrpSpPr>
        <p:cNvPr id="1" name=""/>
        <p:cNvGrpSpPr/>
        <p:nvPr/>
      </p:nvGrpSpPr>
      <p:grpSpPr>
        <a:xfrm>
          <a:off x="0" y="0"/>
          <a:ext cx="0" cy="0"/>
          <a:chOff x="0" y="0"/>
          <a:chExt cx="0" cy="0"/>
        </a:xfrm>
      </p:grpSpPr>
      <p:sp>
        <p:nvSpPr>
          <p:cNvPr id="5" name="Content Placeholder 8"/>
          <p:cNvSpPr>
            <a:spLocks noGrp="1"/>
          </p:cNvSpPr>
          <p:nvPr>
            <p:ph sz="quarter" idx="12"/>
          </p:nvPr>
        </p:nvSpPr>
        <p:spPr>
          <a:xfrm>
            <a:off x="228600" y="1181100"/>
            <a:ext cx="8686800" cy="4495800"/>
          </a:xfrm>
        </p:spPr>
        <p:txBody>
          <a:bodyPr/>
          <a:lstStyle>
            <a:lvl1pPr>
              <a:defRPr>
                <a:solidFill>
                  <a:schemeClr val="tx1"/>
                </a:solidFill>
              </a:defRPr>
            </a:lvl1pPr>
            <a:lvl2pPr>
              <a:defRPr>
                <a:solidFill>
                  <a:schemeClr val="tx1"/>
                </a:solidFill>
              </a:defRPr>
            </a:lvl2pPr>
            <a:lvl3pPr>
              <a:tabLst>
                <a:tab pos="0" algn="l"/>
              </a:tabLst>
              <a:defRPr>
                <a:solidFill>
                  <a:schemeClr val="tx1"/>
                </a:solidFill>
              </a:defRPr>
            </a:lvl3pPr>
            <a:lvl4pPr>
              <a:defRPr>
                <a:solidFill>
                  <a:schemeClr val="tx1"/>
                </a:solidFill>
              </a:defRPr>
            </a:lvl4pPr>
            <a:lvl5pPr>
              <a:defRPr>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1">
            <a:extLst>
              <a:ext uri="{FF2B5EF4-FFF2-40B4-BE49-F238E27FC236}">
                <a16:creationId xmlns:a16="http://schemas.microsoft.com/office/drawing/2014/main" id="{F0B005ED-D7A5-40AF-9E8B-274DA7C605A9}"/>
              </a:ext>
            </a:extLst>
          </p:cNvPr>
          <p:cNvSpPr>
            <a:spLocks noGrp="1"/>
          </p:cNvSpPr>
          <p:nvPr>
            <p:ph type="title" hasCustomPrompt="1"/>
          </p:nvPr>
        </p:nvSpPr>
        <p:spPr>
          <a:xfrm>
            <a:off x="0" y="0"/>
            <a:ext cx="9144000" cy="914400"/>
          </a:xfrm>
          <a:solidFill>
            <a:schemeClr val="accent3"/>
          </a:solidFill>
        </p:spPr>
        <p:txBody>
          <a:bodyPr>
            <a:noAutofit/>
          </a:bodyPr>
          <a:lstStyle>
            <a:lvl1pPr algn="ctr">
              <a:defRPr sz="3600">
                <a:solidFill>
                  <a:schemeClr val="bg1"/>
                </a:solidFill>
              </a:defRPr>
            </a:lvl1pPr>
          </a:lstStyle>
          <a:p>
            <a:r>
              <a:rPr lang="en-US" dirty="0"/>
              <a:t>Summary</a:t>
            </a:r>
          </a:p>
        </p:txBody>
      </p:sp>
    </p:spTree>
    <p:extLst>
      <p:ext uri="{BB962C8B-B14F-4D97-AF65-F5344CB8AC3E}">
        <p14:creationId xmlns:p14="http://schemas.microsoft.com/office/powerpoint/2010/main" val="3877136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bjectives">
    <p:spTree>
      <p:nvGrpSpPr>
        <p:cNvPr id="1" name=""/>
        <p:cNvGrpSpPr/>
        <p:nvPr/>
      </p:nvGrpSpPr>
      <p:grpSpPr>
        <a:xfrm>
          <a:off x="0" y="0"/>
          <a:ext cx="0" cy="0"/>
          <a:chOff x="0" y="0"/>
          <a:chExt cx="0" cy="0"/>
        </a:xfrm>
      </p:grpSpPr>
      <p:sp>
        <p:nvSpPr>
          <p:cNvPr id="5" name="Content Placeholder 8"/>
          <p:cNvSpPr>
            <a:spLocks noGrp="1"/>
          </p:cNvSpPr>
          <p:nvPr>
            <p:ph sz="quarter" idx="12"/>
          </p:nvPr>
        </p:nvSpPr>
        <p:spPr>
          <a:xfrm>
            <a:off x="228600" y="1181100"/>
            <a:ext cx="8686800" cy="4495800"/>
          </a:xfrm>
        </p:spPr>
        <p:txBody>
          <a:bodyPr/>
          <a:lstStyle>
            <a:lvl1pPr>
              <a:defRPr>
                <a:solidFill>
                  <a:schemeClr val="tx1"/>
                </a:solidFill>
              </a:defRPr>
            </a:lvl1pPr>
            <a:lvl2pPr>
              <a:defRPr>
                <a:solidFill>
                  <a:schemeClr val="tx1"/>
                </a:solidFill>
              </a:defRPr>
            </a:lvl2pPr>
            <a:lvl3pPr>
              <a:tabLst>
                <a:tab pos="0" algn="l"/>
              </a:tabLst>
              <a:defRPr>
                <a:solidFill>
                  <a:schemeClr val="tx1"/>
                </a:solidFill>
              </a:defRPr>
            </a:lvl3pPr>
            <a:lvl4pPr>
              <a:defRPr>
                <a:solidFill>
                  <a:schemeClr val="tx1"/>
                </a:solidFill>
              </a:defRPr>
            </a:lvl4pPr>
            <a:lvl5pPr>
              <a:defRPr>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1">
            <a:extLst>
              <a:ext uri="{FF2B5EF4-FFF2-40B4-BE49-F238E27FC236}">
                <a16:creationId xmlns:a16="http://schemas.microsoft.com/office/drawing/2014/main" id="{F0B005ED-D7A5-40AF-9E8B-274DA7C605A9}"/>
              </a:ext>
            </a:extLst>
          </p:cNvPr>
          <p:cNvSpPr>
            <a:spLocks noGrp="1"/>
          </p:cNvSpPr>
          <p:nvPr>
            <p:ph type="title" hasCustomPrompt="1"/>
          </p:nvPr>
        </p:nvSpPr>
        <p:spPr>
          <a:xfrm>
            <a:off x="0" y="0"/>
            <a:ext cx="9144000" cy="914400"/>
          </a:xfrm>
          <a:solidFill>
            <a:schemeClr val="accent3"/>
          </a:solidFill>
        </p:spPr>
        <p:txBody>
          <a:bodyPr>
            <a:noAutofit/>
          </a:bodyPr>
          <a:lstStyle>
            <a:lvl1pPr algn="ctr">
              <a:defRPr sz="3600">
                <a:solidFill>
                  <a:schemeClr val="bg1"/>
                </a:solidFill>
              </a:defRPr>
            </a:lvl1pPr>
          </a:lstStyle>
          <a:p>
            <a:r>
              <a:rPr lang="en-US" dirty="0"/>
              <a:t>Objectives</a:t>
            </a:r>
          </a:p>
        </p:txBody>
      </p:sp>
    </p:spTree>
    <p:extLst>
      <p:ext uri="{BB962C8B-B14F-4D97-AF65-F5344CB8AC3E}">
        <p14:creationId xmlns:p14="http://schemas.microsoft.com/office/powerpoint/2010/main" val="5474483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5" name="Content Placeholder 8"/>
          <p:cNvSpPr>
            <a:spLocks noGrp="1"/>
          </p:cNvSpPr>
          <p:nvPr>
            <p:ph sz="quarter" idx="12"/>
          </p:nvPr>
        </p:nvSpPr>
        <p:spPr>
          <a:xfrm>
            <a:off x="228600" y="1066800"/>
            <a:ext cx="8686800" cy="5486400"/>
          </a:xfrm>
        </p:spPr>
        <p:txBody>
          <a:bodyPr/>
          <a:lstStyle>
            <a:lvl1pPr>
              <a:defRPr>
                <a:solidFill>
                  <a:schemeClr val="tx1"/>
                </a:solidFill>
              </a:defRPr>
            </a:lvl1pPr>
            <a:lvl2pPr>
              <a:defRPr>
                <a:solidFill>
                  <a:schemeClr val="tx1"/>
                </a:solidFill>
              </a:defRPr>
            </a:lvl2pPr>
            <a:lvl3pPr>
              <a:tabLst>
                <a:tab pos="0" algn="l"/>
              </a:tabLst>
              <a:defRPr>
                <a:solidFill>
                  <a:schemeClr val="tx1"/>
                </a:solidFill>
              </a:defRPr>
            </a:lvl3pPr>
            <a:lvl4pPr>
              <a:defRPr>
                <a:solidFill>
                  <a:schemeClr val="tx1"/>
                </a:solidFill>
              </a:defRPr>
            </a:lvl4pPr>
            <a:lvl5pPr>
              <a:defRPr>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1">
            <a:extLst>
              <a:ext uri="{FF2B5EF4-FFF2-40B4-BE49-F238E27FC236}">
                <a16:creationId xmlns:a16="http://schemas.microsoft.com/office/drawing/2014/main" id="{506D4AF8-6B27-7929-B11F-764F2EAEF81E}"/>
              </a:ext>
            </a:extLst>
          </p:cNvPr>
          <p:cNvSpPr>
            <a:spLocks noGrp="1"/>
          </p:cNvSpPr>
          <p:nvPr>
            <p:ph type="title"/>
          </p:nvPr>
        </p:nvSpPr>
        <p:spPr>
          <a:xfrm>
            <a:off x="0" y="0"/>
            <a:ext cx="9144000" cy="914400"/>
          </a:xfrm>
          <a:solidFill>
            <a:schemeClr val="accent3"/>
          </a:solidFill>
        </p:spPr>
        <p:txBody>
          <a:bodyPr>
            <a:noAutofit/>
          </a:bodyPr>
          <a:lstStyle>
            <a:lvl1pPr algn="ctr">
              <a:defRPr sz="36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24903389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01">
    <p:spTree>
      <p:nvGrpSpPr>
        <p:cNvPr id="1" name=""/>
        <p:cNvGrpSpPr/>
        <p:nvPr/>
      </p:nvGrpSpPr>
      <p:grpSpPr>
        <a:xfrm>
          <a:off x="0" y="0"/>
          <a:ext cx="0" cy="0"/>
          <a:chOff x="0" y="0"/>
          <a:chExt cx="0" cy="0"/>
        </a:xfrm>
      </p:grpSpPr>
      <p:sp>
        <p:nvSpPr>
          <p:cNvPr id="3" name="Content Placeholder 2"/>
          <p:cNvSpPr>
            <a:spLocks noGrp="1"/>
          </p:cNvSpPr>
          <p:nvPr>
            <p:ph sz="quarter" idx="13" hasCustomPrompt="1"/>
          </p:nvPr>
        </p:nvSpPr>
        <p:spPr>
          <a:xfrm>
            <a:off x="0" y="2590800"/>
            <a:ext cx="9144000" cy="4038600"/>
          </a:xfrm>
        </p:spPr>
        <p:txBody>
          <a:bodyPr/>
          <a:lstStyle>
            <a:lvl1pPr>
              <a:defRPr baseline="0"/>
            </a:lvl1pPr>
          </a:lstStyle>
          <a:p>
            <a:pPr lvl="0"/>
            <a:r>
              <a:rPr lang="en-US" dirty="0"/>
              <a:t>Image/Chart/Video</a:t>
            </a:r>
          </a:p>
        </p:txBody>
      </p:sp>
      <p:sp>
        <p:nvSpPr>
          <p:cNvPr id="5" name="Content Placeholder 8"/>
          <p:cNvSpPr>
            <a:spLocks noGrp="1"/>
          </p:cNvSpPr>
          <p:nvPr>
            <p:ph sz="quarter" idx="12"/>
          </p:nvPr>
        </p:nvSpPr>
        <p:spPr>
          <a:xfrm>
            <a:off x="228600" y="990600"/>
            <a:ext cx="8686800" cy="1524000"/>
          </a:xfrm>
        </p:spPr>
        <p:txBody>
          <a:bodyPr/>
          <a:lstStyle>
            <a:lvl3pPr>
              <a:tabLst>
                <a:tab pos="0" algn="l"/>
              </a:tabLst>
              <a:defRPr/>
            </a:lvl3pPr>
          </a:lstStyle>
          <a:p>
            <a:pPr lvl="0"/>
            <a:r>
              <a:rPr lang="en-US"/>
              <a:t>Edit Master text styles</a:t>
            </a:r>
          </a:p>
        </p:txBody>
      </p:sp>
      <p:sp>
        <p:nvSpPr>
          <p:cNvPr id="2" name="Title 1">
            <a:extLst>
              <a:ext uri="{FF2B5EF4-FFF2-40B4-BE49-F238E27FC236}">
                <a16:creationId xmlns:a16="http://schemas.microsoft.com/office/drawing/2014/main" id="{728AAC43-C22F-3FF5-3BA1-D12FC651FC67}"/>
              </a:ext>
            </a:extLst>
          </p:cNvPr>
          <p:cNvSpPr>
            <a:spLocks noGrp="1"/>
          </p:cNvSpPr>
          <p:nvPr>
            <p:ph type="title"/>
          </p:nvPr>
        </p:nvSpPr>
        <p:spPr>
          <a:xfrm>
            <a:off x="0" y="0"/>
            <a:ext cx="9144000" cy="914400"/>
          </a:xfrm>
          <a:solidFill>
            <a:schemeClr val="accent3"/>
          </a:solidFill>
        </p:spPr>
        <p:txBody>
          <a:bodyPr>
            <a:noAutofit/>
          </a:bodyPr>
          <a:lstStyle>
            <a:lvl1pPr algn="ctr">
              <a:defRPr sz="36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26416351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02">
    <p:spTree>
      <p:nvGrpSpPr>
        <p:cNvPr id="1" name=""/>
        <p:cNvGrpSpPr/>
        <p:nvPr/>
      </p:nvGrpSpPr>
      <p:grpSpPr>
        <a:xfrm>
          <a:off x="0" y="0"/>
          <a:ext cx="0" cy="0"/>
          <a:chOff x="0" y="0"/>
          <a:chExt cx="0" cy="0"/>
        </a:xfrm>
      </p:grpSpPr>
      <p:sp>
        <p:nvSpPr>
          <p:cNvPr id="3" name="Content Placeholder 2"/>
          <p:cNvSpPr>
            <a:spLocks noGrp="1"/>
          </p:cNvSpPr>
          <p:nvPr>
            <p:ph sz="quarter" idx="13" hasCustomPrompt="1"/>
          </p:nvPr>
        </p:nvSpPr>
        <p:spPr>
          <a:xfrm>
            <a:off x="0" y="2590800"/>
            <a:ext cx="4572000" cy="4038600"/>
          </a:xfrm>
        </p:spPr>
        <p:txBody>
          <a:bodyPr/>
          <a:lstStyle>
            <a:lvl1pPr>
              <a:defRPr baseline="0"/>
            </a:lvl1pPr>
          </a:lstStyle>
          <a:p>
            <a:pPr lvl="0"/>
            <a:r>
              <a:rPr lang="en-US" dirty="0"/>
              <a:t>Image/Chart/Video</a:t>
            </a:r>
          </a:p>
        </p:txBody>
      </p:sp>
      <p:sp>
        <p:nvSpPr>
          <p:cNvPr id="5" name="Content Placeholder 8"/>
          <p:cNvSpPr>
            <a:spLocks noGrp="1"/>
          </p:cNvSpPr>
          <p:nvPr>
            <p:ph sz="quarter" idx="12"/>
          </p:nvPr>
        </p:nvSpPr>
        <p:spPr>
          <a:xfrm>
            <a:off x="228600" y="990600"/>
            <a:ext cx="8686800" cy="1524000"/>
          </a:xfrm>
        </p:spPr>
        <p:txBody>
          <a:bodyPr/>
          <a:lstStyle>
            <a:lvl3pPr>
              <a:tabLst>
                <a:tab pos="0" algn="l"/>
              </a:tabLst>
              <a:defRPr/>
            </a:lvl3pPr>
          </a:lstStyle>
          <a:p>
            <a:pPr lvl="0"/>
            <a:r>
              <a:rPr lang="en-US"/>
              <a:t>Edit Master text styles</a:t>
            </a:r>
          </a:p>
        </p:txBody>
      </p:sp>
      <p:sp>
        <p:nvSpPr>
          <p:cNvPr id="6" name="Content Placeholder 2"/>
          <p:cNvSpPr>
            <a:spLocks noGrp="1"/>
          </p:cNvSpPr>
          <p:nvPr>
            <p:ph sz="quarter" idx="14" hasCustomPrompt="1"/>
          </p:nvPr>
        </p:nvSpPr>
        <p:spPr>
          <a:xfrm>
            <a:off x="4572000" y="2590800"/>
            <a:ext cx="4572000" cy="4038600"/>
          </a:xfrm>
        </p:spPr>
        <p:txBody>
          <a:bodyPr/>
          <a:lstStyle>
            <a:lvl1pPr>
              <a:defRPr baseline="0"/>
            </a:lvl1pPr>
          </a:lstStyle>
          <a:p>
            <a:pPr lvl="0"/>
            <a:r>
              <a:rPr lang="en-US" dirty="0"/>
              <a:t>Image/Chart/Video</a:t>
            </a:r>
          </a:p>
        </p:txBody>
      </p:sp>
      <p:sp>
        <p:nvSpPr>
          <p:cNvPr id="2" name="Title 1">
            <a:extLst>
              <a:ext uri="{FF2B5EF4-FFF2-40B4-BE49-F238E27FC236}">
                <a16:creationId xmlns:a16="http://schemas.microsoft.com/office/drawing/2014/main" id="{AC561535-A8FB-1C5D-37EF-15756B98118C}"/>
              </a:ext>
            </a:extLst>
          </p:cNvPr>
          <p:cNvSpPr>
            <a:spLocks noGrp="1"/>
          </p:cNvSpPr>
          <p:nvPr>
            <p:ph type="title"/>
          </p:nvPr>
        </p:nvSpPr>
        <p:spPr>
          <a:xfrm>
            <a:off x="0" y="0"/>
            <a:ext cx="9144000" cy="914400"/>
          </a:xfrm>
          <a:solidFill>
            <a:schemeClr val="accent3"/>
          </a:solidFill>
        </p:spPr>
        <p:txBody>
          <a:bodyPr>
            <a:noAutofit/>
          </a:bodyPr>
          <a:lstStyle>
            <a:lvl1pPr algn="ctr">
              <a:defRPr sz="36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30052672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03">
    <p:spTree>
      <p:nvGrpSpPr>
        <p:cNvPr id="1" name=""/>
        <p:cNvGrpSpPr/>
        <p:nvPr/>
      </p:nvGrpSpPr>
      <p:grpSpPr>
        <a:xfrm>
          <a:off x="0" y="0"/>
          <a:ext cx="0" cy="0"/>
          <a:chOff x="0" y="0"/>
          <a:chExt cx="0" cy="0"/>
        </a:xfrm>
      </p:grpSpPr>
      <p:sp>
        <p:nvSpPr>
          <p:cNvPr id="6" name="Content Placeholder 5"/>
          <p:cNvSpPr>
            <a:spLocks noGrp="1"/>
          </p:cNvSpPr>
          <p:nvPr>
            <p:ph sz="quarter" idx="12"/>
          </p:nvPr>
        </p:nvSpPr>
        <p:spPr>
          <a:xfrm>
            <a:off x="76200" y="990599"/>
            <a:ext cx="5486400" cy="1676051"/>
          </a:xfrm>
        </p:spPr>
        <p:txBody>
          <a:bodyPr/>
          <a:lstStyle/>
          <a:p>
            <a:pPr lvl="0"/>
            <a:r>
              <a:rPr lang="en-US" dirty="0"/>
              <a:t>Edit Master text styles</a:t>
            </a:r>
          </a:p>
        </p:txBody>
      </p:sp>
      <p:sp>
        <p:nvSpPr>
          <p:cNvPr id="7" name="Content Placeholder 5"/>
          <p:cNvSpPr>
            <a:spLocks noGrp="1"/>
          </p:cNvSpPr>
          <p:nvPr>
            <p:ph sz="quarter" idx="13"/>
          </p:nvPr>
        </p:nvSpPr>
        <p:spPr>
          <a:xfrm>
            <a:off x="76200" y="2905905"/>
            <a:ext cx="5486400" cy="1676051"/>
          </a:xfrm>
        </p:spPr>
        <p:txBody>
          <a:bodyPr/>
          <a:lstStyle/>
          <a:p>
            <a:pPr lvl="0"/>
            <a:r>
              <a:rPr lang="en-US"/>
              <a:t>Edit Master text styles</a:t>
            </a:r>
          </a:p>
        </p:txBody>
      </p:sp>
      <p:sp>
        <p:nvSpPr>
          <p:cNvPr id="8" name="Content Placeholder 5"/>
          <p:cNvSpPr>
            <a:spLocks noGrp="1"/>
          </p:cNvSpPr>
          <p:nvPr>
            <p:ph sz="quarter" idx="14"/>
          </p:nvPr>
        </p:nvSpPr>
        <p:spPr>
          <a:xfrm>
            <a:off x="76200" y="4821210"/>
            <a:ext cx="5486400" cy="1676051"/>
          </a:xfrm>
        </p:spPr>
        <p:txBody>
          <a:bodyPr/>
          <a:lstStyle/>
          <a:p>
            <a:pPr lvl="0"/>
            <a:r>
              <a:rPr lang="en-US"/>
              <a:t>Edit Master text styles</a:t>
            </a:r>
          </a:p>
        </p:txBody>
      </p:sp>
      <p:sp>
        <p:nvSpPr>
          <p:cNvPr id="11" name="Picture Placeholder 10"/>
          <p:cNvSpPr>
            <a:spLocks noGrp="1"/>
          </p:cNvSpPr>
          <p:nvPr>
            <p:ph type="pic" sz="quarter" idx="15"/>
          </p:nvPr>
        </p:nvSpPr>
        <p:spPr>
          <a:xfrm>
            <a:off x="5791200" y="990948"/>
            <a:ext cx="3200400" cy="1676051"/>
          </a:xfrm>
        </p:spPr>
        <p:txBody>
          <a:bodyPr/>
          <a:lstStyle/>
          <a:p>
            <a:r>
              <a:rPr lang="en-US" dirty="0"/>
              <a:t>Click icon to add picture</a:t>
            </a:r>
          </a:p>
        </p:txBody>
      </p:sp>
      <p:sp>
        <p:nvSpPr>
          <p:cNvPr id="12" name="Picture Placeholder 10"/>
          <p:cNvSpPr>
            <a:spLocks noGrp="1"/>
          </p:cNvSpPr>
          <p:nvPr>
            <p:ph type="pic" sz="quarter" idx="16"/>
          </p:nvPr>
        </p:nvSpPr>
        <p:spPr>
          <a:xfrm>
            <a:off x="5791200" y="2906079"/>
            <a:ext cx="3200400" cy="1676051"/>
          </a:xfrm>
        </p:spPr>
        <p:txBody>
          <a:bodyPr/>
          <a:lstStyle/>
          <a:p>
            <a:r>
              <a:rPr lang="en-US" dirty="0"/>
              <a:t>Click icon to add picture</a:t>
            </a:r>
          </a:p>
        </p:txBody>
      </p:sp>
      <p:sp>
        <p:nvSpPr>
          <p:cNvPr id="13" name="Picture Placeholder 10"/>
          <p:cNvSpPr>
            <a:spLocks noGrp="1"/>
          </p:cNvSpPr>
          <p:nvPr>
            <p:ph type="pic" sz="quarter" idx="17"/>
          </p:nvPr>
        </p:nvSpPr>
        <p:spPr>
          <a:xfrm>
            <a:off x="5791200" y="4821210"/>
            <a:ext cx="3200400" cy="1676051"/>
          </a:xfrm>
        </p:spPr>
        <p:txBody>
          <a:bodyPr/>
          <a:lstStyle/>
          <a:p>
            <a:r>
              <a:rPr lang="en-US" dirty="0"/>
              <a:t>Click icon to add picture</a:t>
            </a:r>
          </a:p>
        </p:txBody>
      </p:sp>
      <p:sp>
        <p:nvSpPr>
          <p:cNvPr id="2" name="Title 1">
            <a:extLst>
              <a:ext uri="{FF2B5EF4-FFF2-40B4-BE49-F238E27FC236}">
                <a16:creationId xmlns:a16="http://schemas.microsoft.com/office/drawing/2014/main" id="{EF40387F-D40C-2AFB-4C48-8BDDC197B9C4}"/>
              </a:ext>
            </a:extLst>
          </p:cNvPr>
          <p:cNvSpPr>
            <a:spLocks noGrp="1"/>
          </p:cNvSpPr>
          <p:nvPr>
            <p:ph type="title"/>
          </p:nvPr>
        </p:nvSpPr>
        <p:spPr>
          <a:xfrm>
            <a:off x="0" y="0"/>
            <a:ext cx="9144000" cy="914400"/>
          </a:xfrm>
          <a:solidFill>
            <a:schemeClr val="accent3"/>
          </a:solidFill>
        </p:spPr>
        <p:txBody>
          <a:bodyPr>
            <a:noAutofit/>
          </a:bodyPr>
          <a:lstStyle>
            <a:lvl1pPr algn="ctr">
              <a:defRPr sz="36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4179851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04">
    <p:spTree>
      <p:nvGrpSpPr>
        <p:cNvPr id="1" name=""/>
        <p:cNvGrpSpPr/>
        <p:nvPr/>
      </p:nvGrpSpPr>
      <p:grpSpPr>
        <a:xfrm>
          <a:off x="0" y="0"/>
          <a:ext cx="0" cy="0"/>
          <a:chOff x="0" y="0"/>
          <a:chExt cx="0" cy="0"/>
        </a:xfrm>
      </p:grpSpPr>
      <p:sp>
        <p:nvSpPr>
          <p:cNvPr id="6" name="Content Placeholder 5"/>
          <p:cNvSpPr>
            <a:spLocks noGrp="1"/>
          </p:cNvSpPr>
          <p:nvPr>
            <p:ph sz="quarter" idx="12"/>
          </p:nvPr>
        </p:nvSpPr>
        <p:spPr>
          <a:xfrm>
            <a:off x="76200" y="990600"/>
            <a:ext cx="2926080" cy="554736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5"/>
          <p:cNvSpPr>
            <a:spLocks noGrp="1"/>
          </p:cNvSpPr>
          <p:nvPr>
            <p:ph sz="quarter" idx="13"/>
          </p:nvPr>
        </p:nvSpPr>
        <p:spPr>
          <a:xfrm>
            <a:off x="3086100" y="990600"/>
            <a:ext cx="2926080" cy="554736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5"/>
          <p:cNvSpPr>
            <a:spLocks noGrp="1"/>
          </p:cNvSpPr>
          <p:nvPr>
            <p:ph sz="quarter" idx="14"/>
          </p:nvPr>
        </p:nvSpPr>
        <p:spPr>
          <a:xfrm>
            <a:off x="6096000" y="990600"/>
            <a:ext cx="2926080" cy="554736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a:extLst>
              <a:ext uri="{FF2B5EF4-FFF2-40B4-BE49-F238E27FC236}">
                <a16:creationId xmlns:a16="http://schemas.microsoft.com/office/drawing/2014/main" id="{A8B4CD10-A1D2-40F5-6CD4-3827ABA75730}"/>
              </a:ext>
            </a:extLst>
          </p:cNvPr>
          <p:cNvSpPr>
            <a:spLocks noGrp="1"/>
          </p:cNvSpPr>
          <p:nvPr>
            <p:ph type="title"/>
          </p:nvPr>
        </p:nvSpPr>
        <p:spPr>
          <a:xfrm>
            <a:off x="0" y="0"/>
            <a:ext cx="9144000" cy="914400"/>
          </a:xfrm>
          <a:solidFill>
            <a:schemeClr val="accent3"/>
          </a:solidFill>
        </p:spPr>
        <p:txBody>
          <a:bodyPr>
            <a:noAutofit/>
          </a:bodyPr>
          <a:lstStyle>
            <a:lvl1pPr algn="ctr">
              <a:defRPr sz="36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2451640801"/>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05">
    <p:spTree>
      <p:nvGrpSpPr>
        <p:cNvPr id="1" name=""/>
        <p:cNvGrpSpPr/>
        <p:nvPr/>
      </p:nvGrpSpPr>
      <p:grpSpPr>
        <a:xfrm>
          <a:off x="0" y="0"/>
          <a:ext cx="0" cy="0"/>
          <a:chOff x="0" y="0"/>
          <a:chExt cx="0" cy="0"/>
        </a:xfrm>
      </p:grpSpPr>
      <p:sp>
        <p:nvSpPr>
          <p:cNvPr id="7" name="Text Placeholder 11"/>
          <p:cNvSpPr>
            <a:spLocks noGrp="1"/>
          </p:cNvSpPr>
          <p:nvPr>
            <p:ph type="body" sz="quarter" idx="13"/>
          </p:nvPr>
        </p:nvSpPr>
        <p:spPr>
          <a:xfrm>
            <a:off x="5486400" y="990600"/>
            <a:ext cx="3505200" cy="55626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8"/>
          <p:cNvSpPr>
            <a:spLocks noGrp="1"/>
          </p:cNvSpPr>
          <p:nvPr>
            <p:ph sz="quarter" idx="12"/>
          </p:nvPr>
        </p:nvSpPr>
        <p:spPr>
          <a:xfrm>
            <a:off x="228600" y="990600"/>
            <a:ext cx="5257800" cy="5562600"/>
          </a:xfrm>
        </p:spPr>
        <p:txBody>
          <a:bodyPr/>
          <a:lstStyle>
            <a:lvl3pPr>
              <a:tabLst>
                <a:tab pos="0" algn="l"/>
              </a:tabLst>
              <a:defRPr/>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a:extLst>
              <a:ext uri="{FF2B5EF4-FFF2-40B4-BE49-F238E27FC236}">
                <a16:creationId xmlns:a16="http://schemas.microsoft.com/office/drawing/2014/main" id="{EEF49666-BBD1-0BF1-F1CE-0F3B76C99007}"/>
              </a:ext>
            </a:extLst>
          </p:cNvPr>
          <p:cNvSpPr>
            <a:spLocks noGrp="1"/>
          </p:cNvSpPr>
          <p:nvPr>
            <p:ph type="title"/>
          </p:nvPr>
        </p:nvSpPr>
        <p:spPr>
          <a:xfrm>
            <a:off x="0" y="0"/>
            <a:ext cx="9144000" cy="914400"/>
          </a:xfrm>
          <a:solidFill>
            <a:schemeClr val="accent3"/>
          </a:solidFill>
        </p:spPr>
        <p:txBody>
          <a:bodyPr>
            <a:noAutofit/>
          </a:bodyPr>
          <a:lstStyle>
            <a:lvl1pPr algn="ctr">
              <a:defRPr sz="36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1851753754"/>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06">
    <p:spTree>
      <p:nvGrpSpPr>
        <p:cNvPr id="1" name=""/>
        <p:cNvGrpSpPr/>
        <p:nvPr/>
      </p:nvGrpSpPr>
      <p:grpSpPr>
        <a:xfrm>
          <a:off x="0" y="0"/>
          <a:ext cx="0" cy="0"/>
          <a:chOff x="0" y="0"/>
          <a:chExt cx="0" cy="0"/>
        </a:xfrm>
      </p:grpSpPr>
      <p:sp>
        <p:nvSpPr>
          <p:cNvPr id="12" name="Text Placeholder 11"/>
          <p:cNvSpPr>
            <a:spLocks noGrp="1"/>
          </p:cNvSpPr>
          <p:nvPr>
            <p:ph type="body" sz="quarter" idx="13"/>
          </p:nvPr>
        </p:nvSpPr>
        <p:spPr>
          <a:xfrm>
            <a:off x="5486400" y="1002414"/>
            <a:ext cx="3516312" cy="260962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ext Placeholder 11"/>
          <p:cNvSpPr>
            <a:spLocks noGrp="1"/>
          </p:cNvSpPr>
          <p:nvPr>
            <p:ph type="body" sz="quarter" idx="14"/>
          </p:nvPr>
        </p:nvSpPr>
        <p:spPr>
          <a:xfrm>
            <a:off x="5486400" y="3941608"/>
            <a:ext cx="3516312" cy="2611591"/>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8"/>
          <p:cNvSpPr>
            <a:spLocks noGrp="1"/>
          </p:cNvSpPr>
          <p:nvPr>
            <p:ph sz="quarter" idx="12"/>
          </p:nvPr>
        </p:nvSpPr>
        <p:spPr>
          <a:xfrm>
            <a:off x="228600" y="1002414"/>
            <a:ext cx="5246688" cy="5550786"/>
          </a:xfrm>
        </p:spPr>
        <p:txBody>
          <a:bodyPr/>
          <a:lstStyle>
            <a:lvl3pPr>
              <a:tabLst>
                <a:tab pos="0" algn="l"/>
              </a:tabLst>
              <a:defRPr/>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a:extLst>
              <a:ext uri="{FF2B5EF4-FFF2-40B4-BE49-F238E27FC236}">
                <a16:creationId xmlns:a16="http://schemas.microsoft.com/office/drawing/2014/main" id="{49B1A9DC-5EAF-53BD-41B6-A739875ACC7E}"/>
              </a:ext>
            </a:extLst>
          </p:cNvPr>
          <p:cNvSpPr>
            <a:spLocks noGrp="1"/>
          </p:cNvSpPr>
          <p:nvPr>
            <p:ph type="title"/>
          </p:nvPr>
        </p:nvSpPr>
        <p:spPr>
          <a:xfrm>
            <a:off x="0" y="0"/>
            <a:ext cx="9144000" cy="914400"/>
          </a:xfrm>
          <a:solidFill>
            <a:schemeClr val="accent3"/>
          </a:solidFill>
        </p:spPr>
        <p:txBody>
          <a:bodyPr>
            <a:noAutofit/>
          </a:bodyPr>
          <a:lstStyle>
            <a:lvl1pPr algn="ctr">
              <a:defRPr sz="36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3214743554"/>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userDrawn="1"/>
        </p:nvSpPr>
        <p:spPr>
          <a:xfrm>
            <a:off x="0" y="6587544"/>
            <a:ext cx="9144000" cy="291368"/>
          </a:xfrm>
          <a:prstGeom prst="rect">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8" name="Google Shape;10;p1"/>
          <p:cNvSpPr txBox="1">
            <a:spLocks/>
          </p:cNvSpPr>
          <p:nvPr userDrawn="1"/>
        </p:nvSpPr>
        <p:spPr>
          <a:xfrm>
            <a:off x="0" y="6587544"/>
            <a:ext cx="5486400" cy="291368"/>
          </a:xfrm>
          <a:prstGeom prst="rect">
            <a:avLst/>
          </a:prstGeom>
          <a:noFill/>
          <a:ln>
            <a:noFill/>
          </a:ln>
        </p:spPr>
        <p:txBody>
          <a:bodyPr spcFirstLastPara="1" wrap="square" lIns="91425" tIns="91425" rIns="91425" bIns="91425" anchor="ctr" anchorCtr="0"/>
          <a:lstStyle>
            <a:defPPr>
              <a:defRPr lang="en-US"/>
            </a:defPPr>
            <a:lvl1pPr marL="0" marR="0" lvl="0" algn="l" defTabSz="457200" rtl="0" eaLnBrk="1" latinLnBrk="0" hangingPunct="1">
              <a:spcBef>
                <a:spcPts val="0"/>
              </a:spcBef>
              <a:spcAft>
                <a:spcPts val="0"/>
              </a:spcAft>
              <a:buSzPts val="1400"/>
              <a:buNone/>
              <a:defRPr sz="1200" b="1" i="0" u="none" strike="noStrike" kern="1200" cap="none">
                <a:solidFill>
                  <a:schemeClr val="bg2"/>
                </a:solidFill>
                <a:latin typeface="Calibri"/>
                <a:ea typeface="Calibri"/>
                <a:cs typeface="Calibri"/>
                <a:sym typeface="Calibri"/>
              </a:defRPr>
            </a:lvl1pPr>
            <a:lvl2pPr marL="457200" marR="0" lvl="1" algn="l" defTabSz="457200" rtl="0" eaLnBrk="1" latinLnBrk="0" hangingPunct="1">
              <a:spcBef>
                <a:spcPts val="0"/>
              </a:spcBef>
              <a:spcAft>
                <a:spcPts val="0"/>
              </a:spcAft>
              <a:buSzPts val="1400"/>
              <a:buNone/>
              <a:defRPr sz="1800" b="0" i="0" u="none" strike="noStrike" kern="1200" cap="none">
                <a:solidFill>
                  <a:schemeClr val="dk1"/>
                </a:solidFill>
                <a:latin typeface="Calibri"/>
                <a:ea typeface="Calibri"/>
                <a:cs typeface="Calibri"/>
                <a:sym typeface="Calibri"/>
              </a:defRPr>
            </a:lvl2pPr>
            <a:lvl3pPr marL="914400" marR="0" lvl="2" algn="l" defTabSz="457200" rtl="0" eaLnBrk="1" latinLnBrk="0" hangingPunct="1">
              <a:spcBef>
                <a:spcPts val="0"/>
              </a:spcBef>
              <a:spcAft>
                <a:spcPts val="0"/>
              </a:spcAft>
              <a:buSzPts val="1400"/>
              <a:buNone/>
              <a:defRPr sz="1800" b="0" i="0" u="none" strike="noStrike" kern="1200" cap="none">
                <a:solidFill>
                  <a:schemeClr val="dk1"/>
                </a:solidFill>
                <a:latin typeface="Calibri"/>
                <a:ea typeface="Calibri"/>
                <a:cs typeface="Calibri"/>
                <a:sym typeface="Calibri"/>
              </a:defRPr>
            </a:lvl3pPr>
            <a:lvl4pPr marL="1371600" marR="0" lvl="3" algn="l" defTabSz="457200" rtl="0" eaLnBrk="1" latinLnBrk="0" hangingPunct="1">
              <a:spcBef>
                <a:spcPts val="0"/>
              </a:spcBef>
              <a:spcAft>
                <a:spcPts val="0"/>
              </a:spcAft>
              <a:buSzPts val="1400"/>
              <a:buNone/>
              <a:defRPr sz="1800" b="0" i="0" u="none" strike="noStrike" kern="1200" cap="none">
                <a:solidFill>
                  <a:schemeClr val="dk1"/>
                </a:solidFill>
                <a:latin typeface="Calibri"/>
                <a:ea typeface="Calibri"/>
                <a:cs typeface="Calibri"/>
                <a:sym typeface="Calibri"/>
              </a:defRPr>
            </a:lvl4pPr>
            <a:lvl5pPr marL="1828800" marR="0" lvl="4" algn="l" defTabSz="457200" rtl="0" eaLnBrk="1" latinLnBrk="0" hangingPunct="1">
              <a:spcBef>
                <a:spcPts val="0"/>
              </a:spcBef>
              <a:spcAft>
                <a:spcPts val="0"/>
              </a:spcAft>
              <a:buSzPts val="1400"/>
              <a:buNone/>
              <a:defRPr sz="1800" b="0" i="0" u="none" strike="noStrike" kern="1200" cap="none">
                <a:solidFill>
                  <a:schemeClr val="dk1"/>
                </a:solidFill>
                <a:latin typeface="Calibri"/>
                <a:ea typeface="Calibri"/>
                <a:cs typeface="Calibri"/>
                <a:sym typeface="Calibri"/>
              </a:defRPr>
            </a:lvl5pPr>
            <a:lvl6pPr marL="2286000" marR="0" lvl="5" algn="l" defTabSz="457200" rtl="0" eaLnBrk="1" latinLnBrk="0" hangingPunct="1">
              <a:spcBef>
                <a:spcPts val="0"/>
              </a:spcBef>
              <a:spcAft>
                <a:spcPts val="0"/>
              </a:spcAft>
              <a:buSzPts val="1400"/>
              <a:buNone/>
              <a:defRPr sz="1800" b="0" i="0" u="none" strike="noStrike" kern="1200" cap="none">
                <a:solidFill>
                  <a:schemeClr val="dk1"/>
                </a:solidFill>
                <a:latin typeface="Calibri"/>
                <a:ea typeface="Calibri"/>
                <a:cs typeface="Calibri"/>
                <a:sym typeface="Calibri"/>
              </a:defRPr>
            </a:lvl6pPr>
            <a:lvl7pPr marL="2743200" marR="0" lvl="6" algn="l" defTabSz="457200" rtl="0" eaLnBrk="1" latinLnBrk="0" hangingPunct="1">
              <a:spcBef>
                <a:spcPts val="0"/>
              </a:spcBef>
              <a:spcAft>
                <a:spcPts val="0"/>
              </a:spcAft>
              <a:buSzPts val="1400"/>
              <a:buNone/>
              <a:defRPr sz="1800" b="0" i="0" u="none" strike="noStrike" kern="1200" cap="none">
                <a:solidFill>
                  <a:schemeClr val="dk1"/>
                </a:solidFill>
                <a:latin typeface="Calibri"/>
                <a:ea typeface="Calibri"/>
                <a:cs typeface="Calibri"/>
                <a:sym typeface="Calibri"/>
              </a:defRPr>
            </a:lvl7pPr>
            <a:lvl8pPr marL="3200400" marR="0" lvl="7" algn="l" defTabSz="457200" rtl="0" eaLnBrk="1" latinLnBrk="0" hangingPunct="1">
              <a:spcBef>
                <a:spcPts val="0"/>
              </a:spcBef>
              <a:spcAft>
                <a:spcPts val="0"/>
              </a:spcAft>
              <a:buSzPts val="1400"/>
              <a:buNone/>
              <a:defRPr sz="1800" b="0" i="0" u="none" strike="noStrike" kern="1200" cap="none">
                <a:solidFill>
                  <a:schemeClr val="dk1"/>
                </a:solidFill>
                <a:latin typeface="Calibri"/>
                <a:ea typeface="Calibri"/>
                <a:cs typeface="Calibri"/>
                <a:sym typeface="Calibri"/>
              </a:defRPr>
            </a:lvl8pPr>
            <a:lvl9pPr marL="3657600" marR="0" lvl="8" algn="l" defTabSz="457200" rtl="0" eaLnBrk="1" latinLnBrk="0" hangingPunct="1">
              <a:spcBef>
                <a:spcPts val="0"/>
              </a:spcBef>
              <a:spcAft>
                <a:spcPts val="0"/>
              </a:spcAft>
              <a:buSzPts val="1400"/>
              <a:buNone/>
              <a:defRPr sz="1800" b="0" i="0" u="none" strike="noStrike" kern="1200" cap="none">
                <a:solidFill>
                  <a:schemeClr val="dk1"/>
                </a:solidFill>
                <a:latin typeface="Calibri"/>
                <a:ea typeface="Calibri"/>
                <a:cs typeface="Calibri"/>
                <a:sym typeface="Calibri"/>
              </a:defRPr>
            </a:lvl9pPr>
          </a:lstStyle>
          <a:p>
            <a:r>
              <a:rPr lang="en-US" sz="1200" b="1" i="0" u="none" strike="noStrike" kern="1200" cap="none" baseline="0" dirty="0">
                <a:solidFill>
                  <a:schemeClr val="tx1"/>
                </a:solidFill>
                <a:latin typeface="Calibri"/>
                <a:ea typeface="Calibri"/>
                <a:cs typeface="Calibri"/>
                <a:sym typeface="Calibri"/>
              </a:rPr>
              <a:t>Course Number Unit #: Unit Name</a:t>
            </a:r>
            <a:endParaRPr lang="en-US" sz="1200" b="1" i="0" u="none" strike="noStrike" kern="1200" cap="none" dirty="0">
              <a:solidFill>
                <a:schemeClr val="tx1"/>
              </a:solidFill>
              <a:latin typeface="Calibri"/>
              <a:ea typeface="Calibri"/>
              <a:cs typeface="Calibri"/>
              <a:sym typeface="Calibri"/>
            </a:endParaRPr>
          </a:p>
        </p:txBody>
      </p:sp>
      <p:sp>
        <p:nvSpPr>
          <p:cNvPr id="9" name="Google Shape;11;p1"/>
          <p:cNvSpPr txBox="1">
            <a:spLocks/>
          </p:cNvSpPr>
          <p:nvPr userDrawn="1"/>
        </p:nvSpPr>
        <p:spPr>
          <a:xfrm>
            <a:off x="7008909" y="6587545"/>
            <a:ext cx="2133600" cy="291369"/>
          </a:xfrm>
          <a:prstGeom prst="rect">
            <a:avLst/>
          </a:prstGeom>
          <a:noFill/>
          <a:ln>
            <a:noFill/>
          </a:ln>
        </p:spPr>
        <p:txBody>
          <a:bodyPr spcFirstLastPara="1" wrap="square" lIns="91425" tIns="45700" rIns="91425" bIns="45700" anchor="ctr" anchorCtr="0">
            <a:noAutofit/>
          </a:bodyPr>
          <a:lstStyle>
            <a:defPPr>
              <a:defRPr lang="en-US"/>
            </a:defPPr>
            <a:lvl1pPr marL="0" marR="0" lvl="0" indent="0" algn="r" defTabSz="457200" rtl="0" eaLnBrk="1" latinLnBrk="0" hangingPunct="1">
              <a:spcBef>
                <a:spcPts val="0"/>
              </a:spcBef>
              <a:buNone/>
              <a:defRPr sz="1200" b="1" i="0" u="none" strike="noStrike" kern="1200" cap="none">
                <a:solidFill>
                  <a:schemeClr val="bg2"/>
                </a:solidFill>
                <a:latin typeface="Calibri"/>
                <a:ea typeface="Calibri"/>
                <a:cs typeface="Calibri"/>
                <a:sym typeface="Calibri"/>
              </a:defRPr>
            </a:lvl1pPr>
            <a:lvl2pPr marL="0" marR="0" lvl="1" indent="0" algn="r" defTabSz="457200" rtl="0" eaLnBrk="1" latinLnBrk="0" hangingPunct="1">
              <a:spcBef>
                <a:spcPts val="0"/>
              </a:spcBef>
              <a:buNone/>
              <a:defRPr sz="1200" b="0" i="0" u="none" strike="noStrike" kern="1200" cap="none">
                <a:solidFill>
                  <a:srgbClr val="9A9A9C"/>
                </a:solidFill>
                <a:latin typeface="Calibri"/>
                <a:ea typeface="Calibri"/>
                <a:cs typeface="Calibri"/>
                <a:sym typeface="Calibri"/>
              </a:defRPr>
            </a:lvl2pPr>
            <a:lvl3pPr marL="0" marR="0" lvl="2" indent="0" algn="r" defTabSz="457200" rtl="0" eaLnBrk="1" latinLnBrk="0" hangingPunct="1">
              <a:spcBef>
                <a:spcPts val="0"/>
              </a:spcBef>
              <a:buNone/>
              <a:defRPr sz="1200" b="0" i="0" u="none" strike="noStrike" kern="1200" cap="none">
                <a:solidFill>
                  <a:srgbClr val="9A9A9C"/>
                </a:solidFill>
                <a:latin typeface="Calibri"/>
                <a:ea typeface="Calibri"/>
                <a:cs typeface="Calibri"/>
                <a:sym typeface="Calibri"/>
              </a:defRPr>
            </a:lvl3pPr>
            <a:lvl4pPr marL="0" marR="0" lvl="3" indent="0" algn="r" defTabSz="457200" rtl="0" eaLnBrk="1" latinLnBrk="0" hangingPunct="1">
              <a:spcBef>
                <a:spcPts val="0"/>
              </a:spcBef>
              <a:buNone/>
              <a:defRPr sz="1200" b="0" i="0" u="none" strike="noStrike" kern="1200" cap="none">
                <a:solidFill>
                  <a:srgbClr val="9A9A9C"/>
                </a:solidFill>
                <a:latin typeface="Calibri"/>
                <a:ea typeface="Calibri"/>
                <a:cs typeface="Calibri"/>
                <a:sym typeface="Calibri"/>
              </a:defRPr>
            </a:lvl4pPr>
            <a:lvl5pPr marL="0" marR="0" lvl="4" indent="0" algn="r" defTabSz="457200" rtl="0" eaLnBrk="1" latinLnBrk="0" hangingPunct="1">
              <a:spcBef>
                <a:spcPts val="0"/>
              </a:spcBef>
              <a:buNone/>
              <a:defRPr sz="1200" b="0" i="0" u="none" strike="noStrike" kern="1200" cap="none">
                <a:solidFill>
                  <a:srgbClr val="9A9A9C"/>
                </a:solidFill>
                <a:latin typeface="Calibri"/>
                <a:ea typeface="Calibri"/>
                <a:cs typeface="Calibri"/>
                <a:sym typeface="Calibri"/>
              </a:defRPr>
            </a:lvl5pPr>
            <a:lvl6pPr marL="0" marR="0" lvl="5" indent="0" algn="r" defTabSz="457200" rtl="0" eaLnBrk="1" latinLnBrk="0" hangingPunct="1">
              <a:spcBef>
                <a:spcPts val="0"/>
              </a:spcBef>
              <a:buNone/>
              <a:defRPr sz="1200" b="0" i="0" u="none" strike="noStrike" kern="1200" cap="none">
                <a:solidFill>
                  <a:srgbClr val="9A9A9C"/>
                </a:solidFill>
                <a:latin typeface="Calibri"/>
                <a:ea typeface="Calibri"/>
                <a:cs typeface="Calibri"/>
                <a:sym typeface="Calibri"/>
              </a:defRPr>
            </a:lvl6pPr>
            <a:lvl7pPr marL="0" marR="0" lvl="6" indent="0" algn="r" defTabSz="457200" rtl="0" eaLnBrk="1" latinLnBrk="0" hangingPunct="1">
              <a:spcBef>
                <a:spcPts val="0"/>
              </a:spcBef>
              <a:buNone/>
              <a:defRPr sz="1200" b="0" i="0" u="none" strike="noStrike" kern="1200" cap="none">
                <a:solidFill>
                  <a:srgbClr val="9A9A9C"/>
                </a:solidFill>
                <a:latin typeface="Calibri"/>
                <a:ea typeface="Calibri"/>
                <a:cs typeface="Calibri"/>
                <a:sym typeface="Calibri"/>
              </a:defRPr>
            </a:lvl7pPr>
            <a:lvl8pPr marL="0" marR="0" lvl="7" indent="0" algn="r" defTabSz="457200" rtl="0" eaLnBrk="1" latinLnBrk="0" hangingPunct="1">
              <a:spcBef>
                <a:spcPts val="0"/>
              </a:spcBef>
              <a:buNone/>
              <a:defRPr sz="1200" b="0" i="0" u="none" strike="noStrike" kern="1200" cap="none">
                <a:solidFill>
                  <a:srgbClr val="9A9A9C"/>
                </a:solidFill>
                <a:latin typeface="Calibri"/>
                <a:ea typeface="Calibri"/>
                <a:cs typeface="Calibri"/>
                <a:sym typeface="Calibri"/>
              </a:defRPr>
            </a:lvl8pPr>
            <a:lvl9pPr marL="0" marR="0" lvl="8" indent="0" algn="r" defTabSz="457200" rtl="0" eaLnBrk="1" latinLnBrk="0" hangingPunct="1">
              <a:spcBef>
                <a:spcPts val="0"/>
              </a:spcBef>
              <a:buNone/>
              <a:defRPr sz="1200" b="0" i="0" u="none" strike="noStrike" kern="1200" cap="none">
                <a:solidFill>
                  <a:srgbClr val="9A9A9C"/>
                </a:solidFill>
                <a:latin typeface="Calibri"/>
                <a:ea typeface="Calibri"/>
                <a:cs typeface="Calibri"/>
                <a:sym typeface="Calibri"/>
              </a:defRPr>
            </a:lvl9pPr>
          </a:lstStyle>
          <a:p>
            <a:fld id="{00000000-1234-1234-1234-123412341234}" type="slidenum">
              <a:rPr lang="en-US" smtClean="0">
                <a:solidFill>
                  <a:schemeClr val="tx1"/>
                </a:solidFill>
              </a:rPr>
              <a:pPr/>
              <a:t>‹#›</a:t>
            </a:fld>
            <a:endParaRPr lang="en-US" dirty="0">
              <a:solidFill>
                <a:schemeClr val="tx1"/>
              </a:solidFill>
            </a:endParaRPr>
          </a:p>
        </p:txBody>
      </p:sp>
    </p:spTree>
    <p:extLst>
      <p:ext uri="{BB962C8B-B14F-4D97-AF65-F5344CB8AC3E}">
        <p14:creationId xmlns:p14="http://schemas.microsoft.com/office/powerpoint/2010/main" val="243136837"/>
      </p:ext>
    </p:extLst>
  </p:cSld>
  <p:clrMap bg1="lt1" tx1="dk1" bg2="lt2" tx2="dk2" accent1="accent1" accent2="accent2" accent3="accent3" accent4="accent4" accent5="accent5" accent6="accent6" hlink="hlink" folHlink="folHlink"/>
  <p:sldLayoutIdLst>
    <p:sldLayoutId id="2147483653"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70" r:id="rId10"/>
    <p:sldLayoutId id="2147483686" r:id="rId11"/>
    <p:sldLayoutId id="2147483687" r:id="rId12"/>
  </p:sldLayoutIdLst>
  <p:hf hdr="0" dt="0"/>
  <p:txStyles>
    <p:titleStyle>
      <a:lvl1pPr algn="ctr" defTabSz="914400" rtl="0" eaLnBrk="1" latinLnBrk="0" hangingPunct="1">
        <a:spcBef>
          <a:spcPct val="0"/>
        </a:spcBef>
        <a:buNone/>
        <a:defRPr sz="3600" b="1" kern="1200">
          <a:solidFill>
            <a:schemeClr val="tx1"/>
          </a:solidFill>
          <a:latin typeface="Verdana" panose="020B0604030504040204" pitchFamily="34" charset="0"/>
          <a:ea typeface="Verdana" panose="020B0604030504040204" pitchFamily="34" charset="0"/>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000" b="1"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800" b="1"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b="1"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b="1"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b="1"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288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4.xml"/><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D-311 Unit 10:</a:t>
            </a:r>
            <a:br>
              <a:rPr lang="en-US" dirty="0"/>
            </a:br>
            <a:r>
              <a:rPr lang="en-US" dirty="0"/>
              <a:t>Managing Stress</a:t>
            </a:r>
          </a:p>
        </p:txBody>
      </p:sp>
    </p:spTree>
    <p:custDataLst>
      <p:tags r:id="rId1"/>
    </p:custDataLst>
    <p:extLst>
      <p:ext uri="{BB962C8B-B14F-4D97-AF65-F5344CB8AC3E}">
        <p14:creationId xmlns:p14="http://schemas.microsoft.com/office/powerpoint/2010/main" val="14174721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1322F679-3A4F-7F53-16D4-5C3E3790E1B3}"/>
              </a:ext>
            </a:extLst>
          </p:cNvPr>
          <p:cNvPicPr>
            <a:picLocks noGrp="1" noChangeAspect="1"/>
          </p:cNvPicPr>
          <p:nvPr>
            <p:ph sz="quarter" idx="12"/>
          </p:nvPr>
        </p:nvPicPr>
        <p:blipFill>
          <a:blip r:embed="rId2"/>
          <a:stretch>
            <a:fillRect/>
          </a:stretch>
        </p:blipFill>
        <p:spPr>
          <a:xfrm>
            <a:off x="990600" y="1014817"/>
            <a:ext cx="3124200" cy="4157202"/>
          </a:xfrm>
        </p:spPr>
      </p:pic>
      <p:sp>
        <p:nvSpPr>
          <p:cNvPr id="3" name="Title 2">
            <a:extLst>
              <a:ext uri="{FF2B5EF4-FFF2-40B4-BE49-F238E27FC236}">
                <a16:creationId xmlns:a16="http://schemas.microsoft.com/office/drawing/2014/main" id="{F05F3B21-FF19-6FAA-1A13-ECC33183B5B3}"/>
              </a:ext>
            </a:extLst>
          </p:cNvPr>
          <p:cNvSpPr>
            <a:spLocks noGrp="1"/>
          </p:cNvSpPr>
          <p:nvPr>
            <p:ph type="title"/>
          </p:nvPr>
        </p:nvSpPr>
        <p:spPr/>
        <p:txBody>
          <a:bodyPr/>
          <a:lstStyle/>
          <a:p>
            <a:r>
              <a:rPr lang="en-US" dirty="0"/>
              <a:t>Effects of Chronic Stress</a:t>
            </a:r>
          </a:p>
        </p:txBody>
      </p:sp>
      <p:pic>
        <p:nvPicPr>
          <p:cNvPr id="7" name="Picture 6">
            <a:extLst>
              <a:ext uri="{FF2B5EF4-FFF2-40B4-BE49-F238E27FC236}">
                <a16:creationId xmlns:a16="http://schemas.microsoft.com/office/drawing/2014/main" id="{3CE5C96E-96EA-4980-1359-65AC8A6AFF71}"/>
              </a:ext>
            </a:extLst>
          </p:cNvPr>
          <p:cNvPicPr>
            <a:picLocks noChangeAspect="1"/>
          </p:cNvPicPr>
          <p:nvPr/>
        </p:nvPicPr>
        <p:blipFill>
          <a:blip r:embed="rId3"/>
          <a:stretch>
            <a:fillRect/>
          </a:stretch>
        </p:blipFill>
        <p:spPr>
          <a:xfrm>
            <a:off x="4876800" y="1028449"/>
            <a:ext cx="4088468" cy="4143569"/>
          </a:xfrm>
          <a:prstGeom prst="rect">
            <a:avLst/>
          </a:prstGeom>
        </p:spPr>
      </p:pic>
      <p:sp>
        <p:nvSpPr>
          <p:cNvPr id="9" name="TextBox 8">
            <a:extLst>
              <a:ext uri="{FF2B5EF4-FFF2-40B4-BE49-F238E27FC236}">
                <a16:creationId xmlns:a16="http://schemas.microsoft.com/office/drawing/2014/main" id="{D1A059A0-2994-6EA0-A541-D0251F03A2B9}"/>
              </a:ext>
            </a:extLst>
          </p:cNvPr>
          <p:cNvSpPr txBox="1"/>
          <p:nvPr/>
        </p:nvSpPr>
        <p:spPr>
          <a:xfrm>
            <a:off x="1765531" y="5207436"/>
            <a:ext cx="5612938" cy="1384995"/>
          </a:xfrm>
          <a:prstGeom prst="rect">
            <a:avLst/>
          </a:prstGeom>
          <a:noFill/>
        </p:spPr>
        <p:txBody>
          <a:bodyPr wrap="square">
            <a:spAutoFit/>
          </a:bodyPr>
          <a:lstStyle/>
          <a:p>
            <a:r>
              <a:rPr lang="en-US" sz="1400" b="1" dirty="0"/>
              <a:t>Chronic stress can lead to many long-term health issues affecting your:</a:t>
            </a:r>
          </a:p>
          <a:p>
            <a:pPr>
              <a:buFont typeface="Arial" panose="020B0604020202020204" pitchFamily="34" charset="0"/>
              <a:buChar char="•"/>
            </a:pPr>
            <a:r>
              <a:rPr lang="en-US" sz="1400" dirty="0"/>
              <a:t>Immune system (like arthritis, fibromyalgia and psoriasis).</a:t>
            </a:r>
          </a:p>
          <a:p>
            <a:pPr>
              <a:buFont typeface="Arial" panose="020B0604020202020204" pitchFamily="34" charset="0"/>
              <a:buChar char="•"/>
            </a:pPr>
            <a:r>
              <a:rPr lang="en-US" sz="1400" dirty="0"/>
              <a:t>Digestive system (like weight gain or loss, ulcers and irritable bowel syndrome).</a:t>
            </a:r>
          </a:p>
          <a:p>
            <a:pPr>
              <a:buFont typeface="Arial" panose="020B0604020202020204" pitchFamily="34" charset="0"/>
              <a:buChar char="•"/>
            </a:pPr>
            <a:r>
              <a:rPr lang="en-US" sz="1400" dirty="0"/>
              <a:t>Cardiovascular system (like high blood pressure, increased heart rate and heart palpitations).</a:t>
            </a:r>
          </a:p>
        </p:txBody>
      </p:sp>
    </p:spTree>
    <p:extLst>
      <p:ext uri="{BB962C8B-B14F-4D97-AF65-F5344CB8AC3E}">
        <p14:creationId xmlns:p14="http://schemas.microsoft.com/office/powerpoint/2010/main" val="32017857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87C19E0-7C1B-672E-EE4A-8D1A6D229A6F}"/>
              </a:ext>
            </a:extLst>
          </p:cNvPr>
          <p:cNvSpPr>
            <a:spLocks noGrp="1"/>
          </p:cNvSpPr>
          <p:nvPr>
            <p:ph sz="quarter" idx="12"/>
          </p:nvPr>
        </p:nvSpPr>
        <p:spPr>
          <a:xfrm>
            <a:off x="228600" y="1181100"/>
            <a:ext cx="8686800" cy="5448300"/>
          </a:xfrm>
        </p:spPr>
        <p:txBody>
          <a:bodyPr>
            <a:normAutofit/>
          </a:bodyPr>
          <a:lstStyle/>
          <a:p>
            <a:pPr marL="0" indent="0">
              <a:buNone/>
            </a:pPr>
            <a:endParaRPr lang="en-US" sz="2000" dirty="0">
              <a:latin typeface="Times New Roman" panose="02020603050405020304" pitchFamily="18" charset="0"/>
              <a:cs typeface="Times New Roman" panose="02020603050405020304" pitchFamily="18" charset="0"/>
            </a:endParaRPr>
          </a:p>
          <a:p>
            <a:pPr marL="0" indent="0">
              <a:buNone/>
            </a:pPr>
            <a:r>
              <a:rPr lang="en-US" sz="2000" dirty="0">
                <a:latin typeface="Times New Roman" panose="02020603050405020304" pitchFamily="18" charset="0"/>
                <a:cs typeface="Times New Roman" panose="02020603050405020304" pitchFamily="18" charset="0"/>
              </a:rPr>
              <a:t>Psychological:    </a:t>
            </a:r>
          </a:p>
          <a:p>
            <a:pPr>
              <a:buFont typeface="Wingdings" panose="05000000000000000000" pitchFamily="2" charset="2"/>
              <a:buChar char="v"/>
            </a:pPr>
            <a:r>
              <a:rPr lang="en-US" sz="2000" dirty="0">
                <a:latin typeface="Times New Roman" panose="02020603050405020304" pitchFamily="18" charset="0"/>
                <a:cs typeface="Times New Roman" panose="02020603050405020304" pitchFamily="18" charset="0"/>
              </a:rPr>
              <a:t>Relaxation strategies help counter the physiological effects of the fight-or-flight response and elicit the relaxation response. </a:t>
            </a:r>
            <a:r>
              <a:rPr lang="en-US" sz="2000" i="0" dirty="0">
                <a:solidFill>
                  <a:srgbClr val="1E1E1E"/>
                </a:solidFill>
                <a:effectLst/>
                <a:latin typeface="Times New Roman" panose="02020603050405020304" pitchFamily="18" charset="0"/>
                <a:cs typeface="Times New Roman" panose="02020603050405020304" pitchFamily="18" charset="0"/>
              </a:rPr>
              <a:t>These include deep abdominal breathing, focus on a soothing word (such as peace or calm), visualization of tranquil scenes, repetitive prayer, yoga, and tai chi.</a:t>
            </a:r>
            <a:endParaRPr lang="en-US" sz="2000" dirty="0">
              <a:latin typeface="Times New Roman" panose="02020603050405020304" pitchFamily="18" charset="0"/>
              <a:cs typeface="Times New Roman" panose="02020603050405020304" pitchFamily="18" charset="0"/>
            </a:endParaRPr>
          </a:p>
          <a:p>
            <a:pPr>
              <a:buFont typeface="Wingdings" panose="05000000000000000000" pitchFamily="2" charset="2"/>
              <a:buChar char="v"/>
            </a:pPr>
            <a:r>
              <a:rPr lang="en-US" i="0" dirty="0">
                <a:solidFill>
                  <a:srgbClr val="1E1E1E"/>
                </a:solidFill>
                <a:effectLst/>
                <a:latin typeface="Times New Roman" panose="02020603050405020304" pitchFamily="18" charset="0"/>
                <a:cs typeface="Times New Roman" panose="02020603050405020304" pitchFamily="18" charset="0"/>
              </a:rPr>
              <a:t>Mindfulness is about being fully present in the moment without being overly judgmental, reactive, or overwhelmed by the experience.</a:t>
            </a:r>
          </a:p>
          <a:p>
            <a:pPr>
              <a:buFont typeface="Wingdings" panose="05000000000000000000" pitchFamily="2" charset="2"/>
              <a:buChar char="v"/>
            </a:pPr>
            <a:r>
              <a:rPr lang="en-US" sz="2000" dirty="0">
                <a:latin typeface="Times New Roman" panose="02020603050405020304" pitchFamily="18" charset="0"/>
                <a:cs typeface="Times New Roman" panose="02020603050405020304" pitchFamily="18" charset="0"/>
              </a:rPr>
              <a:t>Focus on the job</a:t>
            </a:r>
          </a:p>
          <a:p>
            <a:pPr>
              <a:buFont typeface="Wingdings" panose="05000000000000000000" pitchFamily="2" charset="2"/>
              <a:buChar char="v"/>
            </a:pPr>
            <a:r>
              <a:rPr lang="en-US" sz="2000" dirty="0">
                <a:latin typeface="Times New Roman" panose="02020603050405020304" pitchFamily="18" charset="0"/>
                <a:cs typeface="Times New Roman" panose="02020603050405020304" pitchFamily="18" charset="0"/>
              </a:rPr>
              <a:t>Take breaks</a:t>
            </a:r>
          </a:p>
          <a:p>
            <a:pPr>
              <a:buFont typeface="Wingdings" panose="05000000000000000000" pitchFamily="2" charset="2"/>
              <a:buChar char="v"/>
            </a:pPr>
            <a:r>
              <a:rPr lang="en-US" sz="2000" dirty="0">
                <a:latin typeface="Times New Roman" panose="02020603050405020304" pitchFamily="18" charset="0"/>
                <a:cs typeface="Times New Roman" panose="02020603050405020304" pitchFamily="18" charset="0"/>
              </a:rPr>
              <a:t>Accept personal limits</a:t>
            </a:r>
          </a:p>
          <a:p>
            <a:pPr>
              <a:buFont typeface="Wingdings" panose="05000000000000000000" pitchFamily="2" charset="2"/>
              <a:buChar char="v"/>
            </a:pPr>
            <a:r>
              <a:rPr lang="en-US" sz="2000" dirty="0">
                <a:latin typeface="Times New Roman" panose="02020603050405020304" pitchFamily="18" charset="0"/>
                <a:cs typeface="Times New Roman" panose="02020603050405020304" pitchFamily="18" charset="0"/>
              </a:rPr>
              <a:t>Be kind to yourself</a:t>
            </a:r>
          </a:p>
          <a:p>
            <a:pPr>
              <a:buFont typeface="Wingdings" panose="05000000000000000000" pitchFamily="2" charset="2"/>
              <a:buChar char="v"/>
            </a:pPr>
            <a:r>
              <a:rPr lang="en-US" sz="2000" dirty="0">
                <a:latin typeface="Times New Roman" panose="02020603050405020304" pitchFamily="18" charset="0"/>
                <a:cs typeface="Times New Roman" panose="02020603050405020304" pitchFamily="18" charset="0"/>
              </a:rPr>
              <a:t>Humor</a:t>
            </a:r>
          </a:p>
          <a:p>
            <a:endParaRPr lang="en-US" dirty="0"/>
          </a:p>
        </p:txBody>
      </p:sp>
      <p:sp>
        <p:nvSpPr>
          <p:cNvPr id="3" name="Title 2">
            <a:extLst>
              <a:ext uri="{FF2B5EF4-FFF2-40B4-BE49-F238E27FC236}">
                <a16:creationId xmlns:a16="http://schemas.microsoft.com/office/drawing/2014/main" id="{E59A9C0B-6DE8-6108-B8D5-DEBE1E2BD397}"/>
              </a:ext>
            </a:extLst>
          </p:cNvPr>
          <p:cNvSpPr>
            <a:spLocks noGrp="1"/>
          </p:cNvSpPr>
          <p:nvPr>
            <p:ph type="title"/>
          </p:nvPr>
        </p:nvSpPr>
        <p:spPr/>
        <p:txBody>
          <a:bodyPr/>
          <a:lstStyle/>
          <a:p>
            <a:r>
              <a:rPr lang="en-US" sz="3600" dirty="0">
                <a:latin typeface="Times New Roman" panose="02020603050405020304" pitchFamily="18" charset="0"/>
                <a:cs typeface="Times New Roman" panose="02020603050405020304" pitchFamily="18" charset="0"/>
              </a:rPr>
              <a:t>Stress Management Techniques</a:t>
            </a:r>
            <a:endParaRPr lang="en-US" dirty="0"/>
          </a:p>
        </p:txBody>
      </p:sp>
    </p:spTree>
    <p:extLst>
      <p:ext uri="{BB962C8B-B14F-4D97-AF65-F5344CB8AC3E}">
        <p14:creationId xmlns:p14="http://schemas.microsoft.com/office/powerpoint/2010/main" val="27845980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CE19C35-565F-1377-4809-03377B1A0E82}"/>
              </a:ext>
            </a:extLst>
          </p:cNvPr>
          <p:cNvSpPr>
            <a:spLocks noGrp="1"/>
          </p:cNvSpPr>
          <p:nvPr>
            <p:ph sz="quarter" idx="12"/>
          </p:nvPr>
        </p:nvSpPr>
        <p:spPr>
          <a:xfrm>
            <a:off x="228600" y="1181100"/>
            <a:ext cx="8686800" cy="5372100"/>
          </a:xfrm>
        </p:spPr>
        <p:txBody>
          <a:bodyPr>
            <a:normAutofit fontScale="92500" lnSpcReduction="10000"/>
          </a:bodyPr>
          <a:lstStyle/>
          <a:p>
            <a:pPr marL="0" indent="0">
              <a:buNone/>
            </a:pPr>
            <a:r>
              <a:rPr lang="en-US" sz="1800" dirty="0">
                <a:latin typeface="Times New Roman" panose="02020603050405020304" pitchFamily="18" charset="0"/>
                <a:cs typeface="Times New Roman" panose="02020603050405020304" pitchFamily="18" charset="0"/>
              </a:rPr>
              <a:t>Physical:</a:t>
            </a:r>
          </a:p>
          <a:p>
            <a:pPr>
              <a:buFont typeface="Wingdings" panose="05000000000000000000" pitchFamily="2" charset="2"/>
              <a:buChar char="v"/>
            </a:pPr>
            <a:r>
              <a:rPr lang="en-US" sz="1800" dirty="0">
                <a:latin typeface="Times New Roman" panose="02020603050405020304" pitchFamily="18" charset="0"/>
                <a:cs typeface="Times New Roman" panose="02020603050405020304" pitchFamily="18" charset="0"/>
              </a:rPr>
              <a:t>Exercise, such as taking a brisk walk shortly after feeling stressed, not only deepens breathing but also helps relieve muscle tension. </a:t>
            </a:r>
          </a:p>
          <a:p>
            <a:pPr>
              <a:buFont typeface="Wingdings" panose="05000000000000000000" pitchFamily="2" charset="2"/>
              <a:buChar char="v"/>
            </a:pPr>
            <a:r>
              <a:rPr lang="en-US" sz="1800" dirty="0">
                <a:latin typeface="Times New Roman" panose="02020603050405020304" pitchFamily="18" charset="0"/>
                <a:cs typeface="Times New Roman" panose="02020603050405020304" pitchFamily="18" charset="0"/>
              </a:rPr>
              <a:t>Adequate rest</a:t>
            </a:r>
          </a:p>
          <a:p>
            <a:pPr>
              <a:buFont typeface="Wingdings" panose="05000000000000000000" pitchFamily="2" charset="2"/>
              <a:buChar char="v"/>
            </a:pPr>
            <a:r>
              <a:rPr lang="en-US" sz="1800" dirty="0">
                <a:latin typeface="Times New Roman" panose="02020603050405020304" pitchFamily="18" charset="0"/>
                <a:cs typeface="Times New Roman" panose="02020603050405020304" pitchFamily="18" charset="0"/>
              </a:rPr>
              <a:t>Eat a well-balanced diet</a:t>
            </a:r>
          </a:p>
          <a:p>
            <a:pPr>
              <a:buFont typeface="Wingdings" panose="05000000000000000000" pitchFamily="2" charset="2"/>
              <a:buChar char="v"/>
            </a:pPr>
            <a:r>
              <a:rPr lang="en-US" sz="1800" dirty="0">
                <a:latin typeface="Times New Roman" panose="02020603050405020304" pitchFamily="18" charset="0"/>
                <a:cs typeface="Times New Roman" panose="02020603050405020304" pitchFamily="18" charset="0"/>
              </a:rPr>
              <a:t>Take breaks</a:t>
            </a:r>
          </a:p>
          <a:p>
            <a:pPr>
              <a:buFont typeface="Wingdings" panose="05000000000000000000" pitchFamily="2" charset="2"/>
              <a:buChar char="v"/>
            </a:pPr>
            <a:endParaRPr lang="en-US" sz="1800" dirty="0">
              <a:latin typeface="Times New Roman" panose="02020603050405020304" pitchFamily="18" charset="0"/>
              <a:cs typeface="Times New Roman" panose="02020603050405020304" pitchFamily="18" charset="0"/>
            </a:endParaRPr>
          </a:p>
          <a:p>
            <a:pPr marL="0" indent="0">
              <a:buNone/>
            </a:pPr>
            <a:r>
              <a:rPr lang="en-US" sz="1800" dirty="0">
                <a:latin typeface="Times New Roman" panose="02020603050405020304" pitchFamily="18" charset="0"/>
                <a:cs typeface="Times New Roman" panose="02020603050405020304" pitchFamily="18" charset="0"/>
              </a:rPr>
              <a:t>Environmental:</a:t>
            </a:r>
          </a:p>
          <a:p>
            <a:pPr>
              <a:buFont typeface="Wingdings" panose="05000000000000000000" pitchFamily="2" charset="2"/>
              <a:buChar char="v"/>
            </a:pPr>
            <a:r>
              <a:rPr lang="en-US" sz="1800" dirty="0">
                <a:latin typeface="Times New Roman" panose="02020603050405020304" pitchFamily="18" charset="0"/>
                <a:cs typeface="Times New Roman" panose="02020603050405020304" pitchFamily="18" charset="0"/>
              </a:rPr>
              <a:t>Develop a social support network</a:t>
            </a:r>
          </a:p>
          <a:p>
            <a:pPr>
              <a:buFont typeface="Wingdings" panose="05000000000000000000" pitchFamily="2" charset="2"/>
              <a:buChar char="v"/>
            </a:pPr>
            <a:r>
              <a:rPr lang="en-US" sz="1800" dirty="0">
                <a:latin typeface="Times New Roman" panose="02020603050405020304" pitchFamily="18" charset="0"/>
                <a:cs typeface="Times New Roman" panose="02020603050405020304" pitchFamily="18" charset="0"/>
              </a:rPr>
              <a:t>Rotate jobs</a:t>
            </a:r>
          </a:p>
          <a:p>
            <a:pPr>
              <a:buFont typeface="Wingdings" panose="05000000000000000000" pitchFamily="2" charset="2"/>
              <a:buChar char="v"/>
            </a:pPr>
            <a:r>
              <a:rPr lang="en-US" sz="1800" dirty="0">
                <a:latin typeface="Times New Roman" panose="02020603050405020304" pitchFamily="18" charset="0"/>
                <a:cs typeface="Times New Roman" panose="02020603050405020304" pitchFamily="18" charset="0"/>
              </a:rPr>
              <a:t>Request additional help</a:t>
            </a:r>
          </a:p>
          <a:p>
            <a:pPr>
              <a:buFont typeface="Wingdings" panose="05000000000000000000" pitchFamily="2" charset="2"/>
              <a:buChar char="v"/>
            </a:pPr>
            <a:r>
              <a:rPr lang="en-US" sz="1800" dirty="0">
                <a:latin typeface="Times New Roman" panose="02020603050405020304" pitchFamily="18" charset="0"/>
                <a:cs typeface="Times New Roman" panose="02020603050405020304" pitchFamily="18" charset="0"/>
              </a:rPr>
              <a:t>Prioritize tasks</a:t>
            </a:r>
          </a:p>
          <a:p>
            <a:pPr>
              <a:buFont typeface="Wingdings" panose="05000000000000000000" pitchFamily="2" charset="2"/>
              <a:buChar char="v"/>
            </a:pPr>
            <a:r>
              <a:rPr lang="en-US" sz="1800" dirty="0">
                <a:latin typeface="Times New Roman" panose="02020603050405020304" pitchFamily="18" charset="0"/>
                <a:cs typeface="Times New Roman" panose="02020603050405020304" pitchFamily="18" charset="0"/>
              </a:rPr>
              <a:t>Communicate with your supervisor</a:t>
            </a:r>
          </a:p>
          <a:p>
            <a:pPr>
              <a:buFont typeface="Wingdings" panose="05000000000000000000" pitchFamily="2" charset="2"/>
              <a:buChar char="v"/>
            </a:pPr>
            <a:r>
              <a:rPr lang="en-US" sz="1800" dirty="0">
                <a:latin typeface="Times New Roman" panose="02020603050405020304" pitchFamily="18" charset="0"/>
                <a:cs typeface="Times New Roman" panose="02020603050405020304" pitchFamily="18" charset="0"/>
              </a:rPr>
              <a:t>Be organized</a:t>
            </a:r>
          </a:p>
          <a:p>
            <a:pPr>
              <a:buFont typeface="Wingdings" panose="05000000000000000000" pitchFamily="2" charset="2"/>
              <a:buChar char="v"/>
            </a:pPr>
            <a:r>
              <a:rPr lang="en-US" sz="1800" dirty="0">
                <a:latin typeface="Times New Roman" panose="02020603050405020304" pitchFamily="18" charset="0"/>
                <a:cs typeface="Times New Roman" panose="02020603050405020304" pitchFamily="18" charset="0"/>
              </a:rPr>
              <a:t>Spend time outdoors</a:t>
            </a:r>
          </a:p>
          <a:p>
            <a:pPr>
              <a:buFont typeface="Wingdings" panose="05000000000000000000" pitchFamily="2" charset="2"/>
              <a:buChar char="v"/>
            </a:pPr>
            <a:endParaRPr lang="en-US" sz="1200" dirty="0">
              <a:latin typeface="Times New Roman" panose="02020603050405020304" pitchFamily="18" charset="0"/>
              <a:cs typeface="Times New Roman" panose="02020603050405020304" pitchFamily="18" charset="0"/>
            </a:endParaRPr>
          </a:p>
          <a:p>
            <a:pPr>
              <a:buFont typeface="Wingdings" panose="05000000000000000000" pitchFamily="2" charset="2"/>
              <a:buChar char="v"/>
            </a:pPr>
            <a:endParaRPr lang="en-US" sz="1200" dirty="0">
              <a:latin typeface="Times New Roman" panose="02020603050405020304" pitchFamily="18" charset="0"/>
              <a:cs typeface="Times New Roman" panose="02020603050405020304" pitchFamily="18" charset="0"/>
            </a:endParaRPr>
          </a:p>
          <a:p>
            <a:pPr marL="0" indent="0" algn="ctr">
              <a:buNone/>
            </a:pPr>
            <a:r>
              <a:rPr lang="en-US" sz="3200" dirty="0">
                <a:solidFill>
                  <a:schemeClr val="accent5">
                    <a:lumMod val="75000"/>
                  </a:schemeClr>
                </a:solidFill>
              </a:rPr>
              <a:t>Stress Management is a PRACTICE!</a:t>
            </a:r>
          </a:p>
          <a:p>
            <a:pPr marL="0" indent="0">
              <a:buNone/>
            </a:pPr>
            <a:endParaRPr lang="en-US" dirty="0"/>
          </a:p>
          <a:p>
            <a:pPr marL="0" indent="0">
              <a:buNone/>
            </a:pPr>
            <a:endParaRPr lang="en-US" dirty="0"/>
          </a:p>
        </p:txBody>
      </p:sp>
      <p:sp>
        <p:nvSpPr>
          <p:cNvPr id="3" name="Title 2">
            <a:extLst>
              <a:ext uri="{FF2B5EF4-FFF2-40B4-BE49-F238E27FC236}">
                <a16:creationId xmlns:a16="http://schemas.microsoft.com/office/drawing/2014/main" id="{C3EA1A35-151A-C8AD-53B9-F0B0A7B55445}"/>
              </a:ext>
            </a:extLst>
          </p:cNvPr>
          <p:cNvSpPr>
            <a:spLocks noGrp="1"/>
          </p:cNvSpPr>
          <p:nvPr>
            <p:ph type="title"/>
          </p:nvPr>
        </p:nvSpPr>
        <p:spPr/>
        <p:txBody>
          <a:bodyPr/>
          <a:lstStyle/>
          <a:p>
            <a:r>
              <a:rPr lang="en-US" sz="3200" dirty="0">
                <a:latin typeface="Times New Roman" panose="02020603050405020304" pitchFamily="18" charset="0"/>
                <a:cs typeface="Times New Roman" panose="02020603050405020304" pitchFamily="18" charset="0"/>
              </a:rPr>
              <a:t>Stress Management Techniques</a:t>
            </a:r>
            <a:endParaRPr lang="en-US" sz="3200" dirty="0"/>
          </a:p>
        </p:txBody>
      </p:sp>
    </p:spTree>
    <p:extLst>
      <p:ext uri="{BB962C8B-B14F-4D97-AF65-F5344CB8AC3E}">
        <p14:creationId xmlns:p14="http://schemas.microsoft.com/office/powerpoint/2010/main" val="8650796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7B31AC1-C9AD-E032-0C84-675B863A06DE}"/>
              </a:ext>
            </a:extLst>
          </p:cNvPr>
          <p:cNvSpPr>
            <a:spLocks noGrp="1"/>
          </p:cNvSpPr>
          <p:nvPr>
            <p:ph sz="quarter" idx="12"/>
          </p:nvPr>
        </p:nvSpPr>
        <p:spPr>
          <a:xfrm>
            <a:off x="228600" y="1181100"/>
            <a:ext cx="8686800" cy="5448300"/>
          </a:xfrm>
        </p:spPr>
        <p:txBody>
          <a:bodyPr>
            <a:normAutofit/>
          </a:bodyPr>
          <a:lstStyle/>
          <a:p>
            <a:pPr marL="0" indent="0">
              <a:buNone/>
            </a:pPr>
            <a:endParaRPr lang="en-US" sz="1100" dirty="0"/>
          </a:p>
          <a:p>
            <a:endParaRPr lang="en-US" sz="1100" dirty="0"/>
          </a:p>
          <a:p>
            <a:pPr marL="0" indent="0">
              <a:buNone/>
            </a:pPr>
            <a:r>
              <a:rPr lang="en-US" b="1" dirty="0">
                <a:latin typeface="Times New Roman" panose="02020603050405020304" pitchFamily="18" charset="0"/>
                <a:cs typeface="Times New Roman" panose="02020603050405020304" pitchFamily="18" charset="0"/>
              </a:rPr>
              <a:t>When should I talk to a healthcare provider about stress?</a:t>
            </a:r>
            <a:endParaRPr lang="en-US"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You feel overwhelmed or unable to cope.</a:t>
            </a:r>
          </a:p>
          <a:p>
            <a:pPr>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Your physical health is affected.</a:t>
            </a:r>
          </a:p>
          <a:p>
            <a:pPr>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Symptoms of stress aren’t going away with stress relief techniques.</a:t>
            </a:r>
          </a:p>
          <a:p>
            <a:pPr>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Reliance on alcohol or other substances to cope. </a:t>
            </a:r>
          </a:p>
          <a:p>
            <a:pPr>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0" indent="0" algn="ctr">
              <a:buNone/>
            </a:pPr>
            <a:r>
              <a:rPr lang="en-US" sz="3600" dirty="0">
                <a:solidFill>
                  <a:srgbClr val="00B050"/>
                </a:solidFill>
                <a:cs typeface="Times New Roman" panose="02020603050405020304" pitchFamily="18" charset="0"/>
              </a:rPr>
              <a:t>If you experience any of these please seek medical care. </a:t>
            </a:r>
          </a:p>
          <a:p>
            <a:endParaRPr lang="en-US" sz="1200" dirty="0"/>
          </a:p>
        </p:txBody>
      </p:sp>
      <p:sp>
        <p:nvSpPr>
          <p:cNvPr id="3" name="Title 2">
            <a:extLst>
              <a:ext uri="{FF2B5EF4-FFF2-40B4-BE49-F238E27FC236}">
                <a16:creationId xmlns:a16="http://schemas.microsoft.com/office/drawing/2014/main" id="{382C4FBB-610C-F8D8-A260-82FE8007C5B6}"/>
              </a:ext>
            </a:extLst>
          </p:cNvPr>
          <p:cNvSpPr>
            <a:spLocks noGrp="1"/>
          </p:cNvSpPr>
          <p:nvPr>
            <p:ph type="title"/>
          </p:nvPr>
        </p:nvSpPr>
        <p:spPr/>
        <p:txBody>
          <a:bodyPr/>
          <a:lstStyle/>
          <a:p>
            <a:r>
              <a:rPr lang="en-US" sz="3600" dirty="0">
                <a:latin typeface="Times New Roman" panose="02020603050405020304" pitchFamily="18" charset="0"/>
                <a:cs typeface="Times New Roman" panose="02020603050405020304" pitchFamily="18" charset="0"/>
              </a:rPr>
              <a:t>Responding Effectively to Stressful Situations</a:t>
            </a:r>
            <a:endParaRPr lang="en-US" dirty="0"/>
          </a:p>
        </p:txBody>
      </p:sp>
    </p:spTree>
    <p:extLst>
      <p:ext uri="{BB962C8B-B14F-4D97-AF65-F5344CB8AC3E}">
        <p14:creationId xmlns:p14="http://schemas.microsoft.com/office/powerpoint/2010/main" val="2475323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86BFD53-89C1-511F-77D3-299AE15930A8}"/>
              </a:ext>
            </a:extLst>
          </p:cNvPr>
          <p:cNvSpPr>
            <a:spLocks noGrp="1"/>
          </p:cNvSpPr>
          <p:nvPr>
            <p:ph sz="quarter" idx="12"/>
          </p:nvPr>
        </p:nvSpPr>
        <p:spPr/>
        <p:txBody>
          <a:bodyPr/>
          <a:lstStyle/>
          <a:p>
            <a:pPr marL="0" indent="0" algn="ctr">
              <a:buNone/>
            </a:pPr>
            <a:r>
              <a:rPr lang="en-US" sz="2000" dirty="0">
                <a:latin typeface="Times New Roman" panose="02020603050405020304" pitchFamily="18" charset="0"/>
                <a:cs typeface="Times New Roman" panose="02020603050405020304" pitchFamily="18" charset="0"/>
              </a:rPr>
              <a:t>You can’t always control the situation, but you </a:t>
            </a:r>
            <a:r>
              <a:rPr lang="en-US" sz="2000" u="sng" dirty="0">
                <a:latin typeface="Times New Roman" panose="02020603050405020304" pitchFamily="18" charset="0"/>
                <a:cs typeface="Times New Roman" panose="02020603050405020304" pitchFamily="18" charset="0"/>
              </a:rPr>
              <a:t>can</a:t>
            </a:r>
            <a:r>
              <a:rPr lang="en-US" sz="2000" dirty="0">
                <a:latin typeface="Times New Roman" panose="02020603050405020304" pitchFamily="18" charset="0"/>
                <a:cs typeface="Times New Roman" panose="02020603050405020304" pitchFamily="18" charset="0"/>
              </a:rPr>
              <a:t> control how you react.</a:t>
            </a:r>
          </a:p>
          <a:p>
            <a:pPr marL="0" indent="0" algn="ctr">
              <a:buNone/>
            </a:pPr>
            <a:endParaRPr lang="en-US" dirty="0">
              <a:latin typeface="Times New Roman" panose="02020603050405020304" pitchFamily="18" charset="0"/>
              <a:cs typeface="Times New Roman" panose="02020603050405020304" pitchFamily="18" charset="0"/>
            </a:endParaRPr>
          </a:p>
          <a:p>
            <a:pPr marL="0" indent="0" algn="ctr">
              <a:buNone/>
            </a:pPr>
            <a:endParaRPr lang="en-US" dirty="0">
              <a:latin typeface="Times New Roman" panose="02020603050405020304" pitchFamily="18" charset="0"/>
              <a:cs typeface="Times New Roman" panose="02020603050405020304" pitchFamily="18" charset="0"/>
            </a:endParaRPr>
          </a:p>
          <a:p>
            <a:pPr marL="0" indent="0" algn="ctr">
              <a:buNone/>
            </a:pPr>
            <a:r>
              <a:rPr lang="en-US" sz="2000" dirty="0">
                <a:latin typeface="Times New Roman" panose="02020603050405020304" pitchFamily="18" charset="0"/>
                <a:cs typeface="Times New Roman" panose="02020603050405020304" pitchFamily="18" charset="0"/>
              </a:rPr>
              <a:t>Stress cannot be eliminated, but it can be managed.</a:t>
            </a:r>
            <a:endParaRPr lang="en-US" dirty="0">
              <a:latin typeface="Times New Roman" panose="02020603050405020304" pitchFamily="18" charset="0"/>
              <a:cs typeface="Times New Roman" panose="02020603050405020304" pitchFamily="18" charset="0"/>
            </a:endParaRPr>
          </a:p>
          <a:p>
            <a:pPr marL="0" indent="0">
              <a:buNone/>
            </a:pPr>
            <a:endParaRPr lang="en-US" dirty="0">
              <a:latin typeface="Times New Roman" panose="02020603050405020304" pitchFamily="18" charset="0"/>
              <a:cs typeface="Times New Roman" panose="02020603050405020304" pitchFamily="18" charset="0"/>
            </a:endParaRPr>
          </a:p>
        </p:txBody>
      </p:sp>
      <p:sp>
        <p:nvSpPr>
          <p:cNvPr id="3" name="Title 2">
            <a:extLst>
              <a:ext uri="{FF2B5EF4-FFF2-40B4-BE49-F238E27FC236}">
                <a16:creationId xmlns:a16="http://schemas.microsoft.com/office/drawing/2014/main" id="{5A947F8F-E2FE-D671-397D-57060EE44C7E}"/>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29619499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5D5CB93-F715-DC04-7C8A-8933273CC913}"/>
              </a:ext>
            </a:extLst>
          </p:cNvPr>
          <p:cNvSpPr>
            <a:spLocks noGrp="1"/>
          </p:cNvSpPr>
          <p:nvPr>
            <p:ph sz="quarter" idx="12"/>
          </p:nvPr>
        </p:nvSpPr>
        <p:spPr/>
        <p:txBody>
          <a:bodyPr/>
          <a:lstStyle/>
          <a:p>
            <a:pPr marL="0" indent="0">
              <a:buNone/>
            </a:pPr>
            <a:endParaRPr lang="en-US" b="0" dirty="0">
              <a:solidFill>
                <a:schemeClr val="accent6">
                  <a:lumMod val="25000"/>
                </a:schemeClr>
              </a:solidFill>
              <a:latin typeface="Times New Roman" panose="02020603050405020304" pitchFamily="18" charset="0"/>
              <a:ea typeface="+mn-lt"/>
              <a:cs typeface="Times New Roman" panose="02020603050405020304" pitchFamily="18" charset="0"/>
            </a:endParaRPr>
          </a:p>
          <a:p>
            <a:pPr marL="0" indent="0">
              <a:buNone/>
            </a:pPr>
            <a:r>
              <a:rPr lang="en-US" sz="2000" b="0" dirty="0">
                <a:solidFill>
                  <a:schemeClr val="accent6">
                    <a:lumMod val="25000"/>
                  </a:schemeClr>
                </a:solidFill>
                <a:latin typeface="Times New Roman" panose="02020603050405020304" pitchFamily="18" charset="0"/>
                <a:ea typeface="+mn-lt"/>
                <a:cs typeface="Times New Roman" panose="02020603050405020304" pitchFamily="18" charset="0"/>
              </a:rPr>
              <a:t>Federal Agency Employee Assistance Programs</a:t>
            </a:r>
          </a:p>
          <a:p>
            <a:pPr marL="0" indent="0">
              <a:buNone/>
            </a:pPr>
            <a:endParaRPr lang="en-US" sz="2000" b="0" dirty="0">
              <a:solidFill>
                <a:schemeClr val="accent6">
                  <a:lumMod val="25000"/>
                </a:schemeClr>
              </a:solidFill>
              <a:latin typeface="Times New Roman" panose="02020603050405020304" pitchFamily="18" charset="0"/>
              <a:ea typeface="+mn-lt"/>
              <a:cs typeface="Times New Roman" panose="02020603050405020304" pitchFamily="18" charset="0"/>
            </a:endParaRPr>
          </a:p>
          <a:p>
            <a:pPr marL="0" indent="0" algn="l" fontAlgn="base">
              <a:buNone/>
            </a:pPr>
            <a:r>
              <a:rPr lang="en-US" sz="2000" b="0" i="0" u="none" strike="noStrike" dirty="0">
                <a:solidFill>
                  <a:schemeClr val="accent6">
                    <a:lumMod val="25000"/>
                  </a:schemeClr>
                </a:solidFill>
                <a:effectLst/>
                <a:latin typeface="Times New Roman" panose="02020603050405020304" pitchFamily="18" charset="0"/>
                <a:cs typeface="Times New Roman" panose="02020603050405020304" pitchFamily="18" charset="0"/>
              </a:rPr>
              <a:t>National Interagency Wildland Fire Critical Incident Stress Management Website</a:t>
            </a:r>
          </a:p>
          <a:p>
            <a:pPr marL="0" indent="0" algn="l" fontAlgn="base">
              <a:buNone/>
            </a:pPr>
            <a:endParaRPr lang="en-US" b="0" dirty="0">
              <a:solidFill>
                <a:schemeClr val="accent6">
                  <a:lumMod val="25000"/>
                </a:schemeClr>
              </a:solidFill>
              <a:latin typeface="Times New Roman" panose="02020603050405020304" pitchFamily="18" charset="0"/>
              <a:cs typeface="Times New Roman" panose="02020603050405020304" pitchFamily="18" charset="0"/>
            </a:endParaRPr>
          </a:p>
          <a:p>
            <a:pPr marL="0" indent="0" algn="l" fontAlgn="base">
              <a:buNone/>
            </a:pPr>
            <a:r>
              <a:rPr lang="en-US" sz="2000" b="0" i="0" u="none" strike="noStrike" dirty="0">
                <a:solidFill>
                  <a:schemeClr val="accent6">
                    <a:lumMod val="25000"/>
                  </a:schemeClr>
                </a:solidFill>
                <a:effectLst/>
                <a:latin typeface="Times New Roman" panose="02020603050405020304" pitchFamily="18" charset="0"/>
                <a:cs typeface="Times New Roman" panose="02020603050405020304" pitchFamily="18" charset="0"/>
              </a:rPr>
              <a:t> </a:t>
            </a:r>
          </a:p>
          <a:p>
            <a:pPr marL="0" indent="0">
              <a:buNone/>
            </a:pPr>
            <a:endParaRPr lang="en-US" dirty="0"/>
          </a:p>
        </p:txBody>
      </p:sp>
      <p:sp>
        <p:nvSpPr>
          <p:cNvPr id="3" name="Title 2">
            <a:extLst>
              <a:ext uri="{FF2B5EF4-FFF2-40B4-BE49-F238E27FC236}">
                <a16:creationId xmlns:a16="http://schemas.microsoft.com/office/drawing/2014/main" id="{1FB24D7E-C124-D63B-E456-EB8B9858DD63}"/>
              </a:ext>
            </a:extLst>
          </p:cNvPr>
          <p:cNvSpPr>
            <a:spLocks noGrp="1"/>
          </p:cNvSpPr>
          <p:nvPr>
            <p:ph type="title"/>
          </p:nvPr>
        </p:nvSpPr>
        <p:spPr/>
        <p:txBody>
          <a:bodyPr/>
          <a:lstStyle/>
          <a:p>
            <a:r>
              <a:rPr lang="en-US" dirty="0"/>
              <a:t>Support</a:t>
            </a:r>
          </a:p>
        </p:txBody>
      </p:sp>
    </p:spTree>
    <p:extLst>
      <p:ext uri="{BB962C8B-B14F-4D97-AF65-F5344CB8AC3E}">
        <p14:creationId xmlns:p14="http://schemas.microsoft.com/office/powerpoint/2010/main" val="33945240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Graphical user interface, website&#10;&#10;Description automatically generated">
            <a:extLst>
              <a:ext uri="{FF2B5EF4-FFF2-40B4-BE49-F238E27FC236}">
                <a16:creationId xmlns:a16="http://schemas.microsoft.com/office/drawing/2014/main" id="{559E0804-3768-55A9-4C09-6352CDC53BDA}"/>
              </a:ext>
            </a:extLst>
          </p:cNvPr>
          <p:cNvPicPr>
            <a:picLocks noGrp="1" noChangeAspect="1"/>
          </p:cNvPicPr>
          <p:nvPr>
            <p:ph sz="quarter" idx="12"/>
          </p:nvPr>
        </p:nvPicPr>
        <p:blipFill>
          <a:blip r:embed="rId2"/>
          <a:stretch>
            <a:fillRect/>
          </a:stretch>
        </p:blipFill>
        <p:spPr>
          <a:xfrm>
            <a:off x="1263488" y="68263"/>
            <a:ext cx="6617024" cy="6451600"/>
          </a:xfrm>
          <a:prstGeom prst="rect">
            <a:avLst/>
          </a:prstGeom>
          <a:noFill/>
        </p:spPr>
      </p:pic>
    </p:spTree>
    <p:extLst>
      <p:ext uri="{BB962C8B-B14F-4D97-AF65-F5344CB8AC3E}">
        <p14:creationId xmlns:p14="http://schemas.microsoft.com/office/powerpoint/2010/main" val="6247093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E03E335-4323-0F68-1E22-767FB4CEF859}"/>
              </a:ext>
            </a:extLst>
          </p:cNvPr>
          <p:cNvSpPr>
            <a:spLocks noGrp="1"/>
          </p:cNvSpPr>
          <p:nvPr>
            <p:ph type="title"/>
          </p:nvPr>
        </p:nvSpPr>
        <p:spPr/>
        <p:txBody>
          <a:bodyPr/>
          <a:lstStyle/>
          <a:p>
            <a:r>
              <a:rPr lang="en-US" dirty="0"/>
              <a:t>EAP Example</a:t>
            </a:r>
          </a:p>
        </p:txBody>
      </p:sp>
      <p:sp>
        <p:nvSpPr>
          <p:cNvPr id="6" name="TextBox 5">
            <a:extLst>
              <a:ext uri="{FF2B5EF4-FFF2-40B4-BE49-F238E27FC236}">
                <a16:creationId xmlns:a16="http://schemas.microsoft.com/office/drawing/2014/main" id="{DAC7255D-495E-2BB5-CCB3-C3C76D32AA2A}"/>
              </a:ext>
            </a:extLst>
          </p:cNvPr>
          <p:cNvSpPr txBox="1"/>
          <p:nvPr/>
        </p:nvSpPr>
        <p:spPr>
          <a:xfrm>
            <a:off x="838200" y="1143000"/>
            <a:ext cx="7162800" cy="1477328"/>
          </a:xfrm>
          <a:prstGeom prst="rect">
            <a:avLst/>
          </a:prstGeom>
          <a:noFill/>
        </p:spPr>
        <p:txBody>
          <a:bodyPr wrap="square" rtlCol="0">
            <a:spAutoFit/>
          </a:bodyPr>
          <a:lstStyle/>
          <a:p>
            <a:pPr marL="0" indent="0">
              <a:buNone/>
            </a:pPr>
            <a:r>
              <a:rPr lang="en-US" sz="1800" b="0" dirty="0">
                <a:solidFill>
                  <a:schemeClr val="accent6">
                    <a:lumMod val="25000"/>
                  </a:schemeClr>
                </a:solidFill>
                <a:latin typeface="Times New Roman" panose="02020603050405020304" pitchFamily="18" charset="0"/>
                <a:ea typeface="+mn-lt"/>
                <a:cs typeface="Times New Roman" panose="02020603050405020304" pitchFamily="18" charset="0"/>
              </a:rPr>
              <a:t>Employee Assistance Programs- The Department of the Interior (DOI) agencies and the Forest Service have assistance programs that will help with personal or work-related problems. These resources are available to ALL employees and their families. Families may continue to use the EAP for up to six months after separation from employment.</a:t>
            </a:r>
          </a:p>
        </p:txBody>
      </p:sp>
      <p:pic>
        <p:nvPicPr>
          <p:cNvPr id="5" name="Content Placeholder 4">
            <a:extLst>
              <a:ext uri="{FF2B5EF4-FFF2-40B4-BE49-F238E27FC236}">
                <a16:creationId xmlns:a16="http://schemas.microsoft.com/office/drawing/2014/main" id="{3FCE0218-997B-1468-F8D9-B17290F18B13}"/>
              </a:ext>
            </a:extLst>
          </p:cNvPr>
          <p:cNvPicPr>
            <a:picLocks noGrp="1" noChangeAspect="1"/>
          </p:cNvPicPr>
          <p:nvPr>
            <p:ph sz="quarter" idx="12"/>
          </p:nvPr>
        </p:nvPicPr>
        <p:blipFill>
          <a:blip r:embed="rId2"/>
          <a:stretch>
            <a:fillRect/>
          </a:stretch>
        </p:blipFill>
        <p:spPr>
          <a:xfrm>
            <a:off x="865908" y="1111827"/>
            <a:ext cx="6906491" cy="5465874"/>
          </a:xfrm>
        </p:spPr>
      </p:pic>
    </p:spTree>
    <p:extLst>
      <p:ext uri="{BB962C8B-B14F-4D97-AF65-F5344CB8AC3E}">
        <p14:creationId xmlns:p14="http://schemas.microsoft.com/office/powerpoint/2010/main" val="3008459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94CF8C1-1BCD-5891-FF58-0817EAD330D5}"/>
              </a:ext>
            </a:extLst>
          </p:cNvPr>
          <p:cNvSpPr>
            <a:spLocks noGrp="1"/>
          </p:cNvSpPr>
          <p:nvPr>
            <p:ph sz="quarter" idx="10"/>
          </p:nvPr>
        </p:nvSpPr>
        <p:spPr>
          <a:xfrm>
            <a:off x="0" y="914400"/>
            <a:ext cx="9144000" cy="762000"/>
          </a:xfrm>
        </p:spPr>
        <p:txBody>
          <a:bodyPr/>
          <a:lstStyle/>
          <a:p>
            <a:r>
              <a:rPr lang="en-US" dirty="0"/>
              <a:t>One topic per group that will be presented to the class. Be creative and </a:t>
            </a:r>
            <a:r>
              <a:rPr lang="en-US"/>
              <a:t>be specific. </a:t>
            </a:r>
            <a:endParaRPr lang="en-US" dirty="0"/>
          </a:p>
        </p:txBody>
      </p:sp>
      <p:sp>
        <p:nvSpPr>
          <p:cNvPr id="4" name="Content Placeholder 3">
            <a:extLst>
              <a:ext uri="{FF2B5EF4-FFF2-40B4-BE49-F238E27FC236}">
                <a16:creationId xmlns:a16="http://schemas.microsoft.com/office/drawing/2014/main" id="{6C8370BB-790D-806D-2551-9DCBD0C09AF0}"/>
              </a:ext>
            </a:extLst>
          </p:cNvPr>
          <p:cNvSpPr>
            <a:spLocks noGrp="1"/>
          </p:cNvSpPr>
          <p:nvPr>
            <p:ph sz="quarter" idx="11"/>
          </p:nvPr>
        </p:nvSpPr>
        <p:spPr>
          <a:xfrm>
            <a:off x="0" y="1828800"/>
            <a:ext cx="4876800" cy="4684732"/>
          </a:xfrm>
        </p:spPr>
        <p:txBody>
          <a:bodyPr>
            <a:normAutofit/>
          </a:bodyPr>
          <a:lstStyle/>
          <a:p>
            <a:pPr marL="457200" indent="-457200">
              <a:buFont typeface="+mj-lt"/>
              <a:buAutoNum type="arabicParenR"/>
            </a:pPr>
            <a:r>
              <a:rPr lang="en-US" b="0" dirty="0">
                <a:solidFill>
                  <a:schemeClr val="accent5">
                    <a:lumMod val="75000"/>
                  </a:schemeClr>
                </a:solidFill>
              </a:rPr>
              <a:t>Describe 10 stress management techniques that can be done daily.</a:t>
            </a:r>
          </a:p>
          <a:p>
            <a:pPr marL="457200" indent="-457200">
              <a:buFont typeface="+mj-lt"/>
              <a:buAutoNum type="arabicParenR"/>
            </a:pPr>
            <a:r>
              <a:rPr lang="en-US" b="0" dirty="0">
                <a:solidFill>
                  <a:schemeClr val="accent5">
                    <a:lumMod val="75000"/>
                  </a:schemeClr>
                </a:solidFill>
              </a:rPr>
              <a:t>Describe 10 psychological stress management techniques.</a:t>
            </a:r>
          </a:p>
          <a:p>
            <a:pPr marL="457200" indent="-457200">
              <a:buFont typeface="+mj-lt"/>
              <a:buAutoNum type="arabicParenR"/>
            </a:pPr>
            <a:r>
              <a:rPr lang="en-US" b="0" dirty="0">
                <a:solidFill>
                  <a:schemeClr val="accent5">
                    <a:lumMod val="75000"/>
                  </a:schemeClr>
                </a:solidFill>
              </a:rPr>
              <a:t>Describe 10 physical stress management techniques. </a:t>
            </a:r>
          </a:p>
          <a:p>
            <a:pPr marL="457200" indent="-457200">
              <a:buFont typeface="+mj-lt"/>
              <a:buAutoNum type="arabicParenR"/>
            </a:pPr>
            <a:r>
              <a:rPr lang="en-US" b="0" dirty="0">
                <a:solidFill>
                  <a:schemeClr val="accent5">
                    <a:lumMod val="75000"/>
                  </a:schemeClr>
                </a:solidFill>
              </a:rPr>
              <a:t>Describe a moment of awe. Awe helps to build resilience and calms the limbic system. </a:t>
            </a:r>
          </a:p>
          <a:p>
            <a:endParaRPr lang="en-US" b="0" dirty="0">
              <a:solidFill>
                <a:schemeClr val="accent5">
                  <a:lumMod val="75000"/>
                </a:schemeClr>
              </a:solidFill>
            </a:endParaRPr>
          </a:p>
          <a:p>
            <a:pPr marL="457200" indent="-457200">
              <a:buFont typeface="+mj-lt"/>
              <a:buAutoNum type="arabicParenR"/>
            </a:pPr>
            <a:endParaRPr lang="en-US" b="0" dirty="0">
              <a:solidFill>
                <a:schemeClr val="accent5">
                  <a:lumMod val="75000"/>
                </a:schemeClr>
              </a:solidFill>
            </a:endParaRPr>
          </a:p>
          <a:p>
            <a:r>
              <a:rPr lang="en-US" dirty="0"/>
              <a:t> </a:t>
            </a:r>
          </a:p>
          <a:p>
            <a:endParaRPr lang="en-US" dirty="0"/>
          </a:p>
          <a:p>
            <a:endParaRPr lang="en-US" dirty="0"/>
          </a:p>
        </p:txBody>
      </p:sp>
      <p:pic>
        <p:nvPicPr>
          <p:cNvPr id="12" name="Content Placeholder 11" descr="A picture containing tree, grass, outdoor, sunset&#10;&#10;Description automatically generated">
            <a:extLst>
              <a:ext uri="{FF2B5EF4-FFF2-40B4-BE49-F238E27FC236}">
                <a16:creationId xmlns:a16="http://schemas.microsoft.com/office/drawing/2014/main" id="{90A0FF0E-15E9-6BA0-08A3-A2A2C0A659DE}"/>
              </a:ext>
            </a:extLst>
          </p:cNvPr>
          <p:cNvPicPr>
            <a:picLocks noGrp="1" noChangeAspect="1"/>
          </p:cNvPicPr>
          <p:nvPr>
            <p:ph sz="quarter" idx="12"/>
          </p:nvPr>
        </p:nvPicPr>
        <p:blipFill rotWithShape="1">
          <a:blip r:embed="rId2">
            <a:extLst>
              <a:ext uri="{28A0092B-C50C-407E-A947-70E740481C1C}">
                <a14:useLocalDpi xmlns:a14="http://schemas.microsoft.com/office/drawing/2010/main" val="0"/>
              </a:ext>
            </a:extLst>
          </a:blip>
          <a:srcRect l="15841" r="17404"/>
          <a:stretch/>
        </p:blipFill>
        <p:spPr>
          <a:xfrm>
            <a:off x="4991558" y="1828800"/>
            <a:ext cx="4152442" cy="4684732"/>
          </a:xfrm>
        </p:spPr>
      </p:pic>
      <p:sp>
        <p:nvSpPr>
          <p:cNvPr id="8" name="Title 3">
            <a:extLst>
              <a:ext uri="{FF2B5EF4-FFF2-40B4-BE49-F238E27FC236}">
                <a16:creationId xmlns:a16="http://schemas.microsoft.com/office/drawing/2014/main" id="{425E77DE-2560-C406-58E8-E3284B5E09A5}"/>
              </a:ext>
            </a:extLst>
          </p:cNvPr>
          <p:cNvSpPr>
            <a:spLocks noGrp="1"/>
          </p:cNvSpPr>
          <p:nvPr>
            <p:ph type="title"/>
          </p:nvPr>
        </p:nvSpPr>
        <p:spPr>
          <a:xfrm>
            <a:off x="0" y="0"/>
            <a:ext cx="9144000" cy="914400"/>
          </a:xfrm>
        </p:spPr>
        <p:txBody>
          <a:bodyPr/>
          <a:lstStyle/>
          <a:p>
            <a:r>
              <a:rPr lang="en-US" dirty="0"/>
              <a:t>Activity </a:t>
            </a:r>
          </a:p>
        </p:txBody>
      </p:sp>
    </p:spTree>
    <p:extLst>
      <p:ext uri="{BB962C8B-B14F-4D97-AF65-F5344CB8AC3E}">
        <p14:creationId xmlns:p14="http://schemas.microsoft.com/office/powerpoint/2010/main" val="8725298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2DB9B85-B109-4218-858F-D782F1C86CCD}"/>
              </a:ext>
            </a:extLst>
          </p:cNvPr>
          <p:cNvSpPr>
            <a:spLocks noGrp="1"/>
          </p:cNvSpPr>
          <p:nvPr>
            <p:ph type="title"/>
          </p:nvPr>
        </p:nvSpPr>
        <p:spPr/>
        <p:txBody>
          <a:bodyPr/>
          <a:lstStyle/>
          <a:p>
            <a:r>
              <a:rPr lang="en-US" dirty="0"/>
              <a:t>Summary</a:t>
            </a:r>
          </a:p>
        </p:txBody>
      </p:sp>
      <p:sp>
        <p:nvSpPr>
          <p:cNvPr id="5" name="Content Placeholder 4">
            <a:extLst>
              <a:ext uri="{FF2B5EF4-FFF2-40B4-BE49-F238E27FC236}">
                <a16:creationId xmlns:a16="http://schemas.microsoft.com/office/drawing/2014/main" id="{3D48E016-1DF3-4268-9A61-5172395D0F52}"/>
              </a:ext>
            </a:extLst>
          </p:cNvPr>
          <p:cNvSpPr>
            <a:spLocks noGrp="1"/>
          </p:cNvSpPr>
          <p:nvPr>
            <p:ph sz="quarter" idx="12"/>
          </p:nvPr>
        </p:nvSpPr>
        <p:spPr/>
        <p:txBody>
          <a:bodyPr/>
          <a:lstStyle/>
          <a:p>
            <a:pPr marL="0" indent="0" algn="ctr">
              <a:buNone/>
            </a:pPr>
            <a:r>
              <a:rPr lang="en-US" sz="3600" b="0" i="0" dirty="0">
                <a:solidFill>
                  <a:srgbClr val="303030"/>
                </a:solidFill>
                <a:effectLst/>
                <a:latin typeface="Georgia Pro" panose="02040502050405020303" pitchFamily="18" charset="0"/>
              </a:rPr>
              <a:t>Nothing can bring you peace but yourself.</a:t>
            </a:r>
          </a:p>
          <a:p>
            <a:pPr marL="0" indent="0" algn="ctr">
              <a:buNone/>
            </a:pPr>
            <a:r>
              <a:rPr lang="en-US" sz="3600" b="0" i="0" dirty="0">
                <a:solidFill>
                  <a:srgbClr val="1D5A82"/>
                </a:solidFill>
                <a:effectLst/>
                <a:latin typeface="Georgia Pro" panose="02040502050405020303" pitchFamily="18" charset="0"/>
              </a:rPr>
              <a:t>Ralph Waldo Emerson</a:t>
            </a:r>
            <a:endParaRPr lang="en-US" sz="3600" dirty="0">
              <a:latin typeface="Baskerville Old Face" panose="02020602080505020303" pitchFamily="18" charset="0"/>
            </a:endParaRPr>
          </a:p>
          <a:p>
            <a:pPr marL="0" indent="0">
              <a:buNone/>
            </a:pPr>
            <a:endParaRPr lang="en-US" b="0" dirty="0">
              <a:solidFill>
                <a:srgbClr val="FF0000"/>
              </a:solidFill>
            </a:endParaRPr>
          </a:p>
        </p:txBody>
      </p:sp>
    </p:spTree>
    <p:custDataLst>
      <p:tags r:id="rId1"/>
    </p:custDataLst>
    <p:extLst>
      <p:ext uri="{BB962C8B-B14F-4D97-AF65-F5344CB8AC3E}">
        <p14:creationId xmlns:p14="http://schemas.microsoft.com/office/powerpoint/2010/main" val="17658435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4690651-8C71-1E56-68F8-57578B026F1C}"/>
              </a:ext>
            </a:extLst>
          </p:cNvPr>
          <p:cNvSpPr>
            <a:spLocks noGrp="1"/>
          </p:cNvSpPr>
          <p:nvPr>
            <p:ph type="title"/>
          </p:nvPr>
        </p:nvSpPr>
        <p:spPr/>
        <p:txBody>
          <a:bodyPr/>
          <a:lstStyle/>
          <a:p>
            <a:r>
              <a:rPr lang="en-US" dirty="0"/>
              <a:t>Objectives</a:t>
            </a:r>
          </a:p>
        </p:txBody>
      </p:sp>
      <p:sp>
        <p:nvSpPr>
          <p:cNvPr id="2" name="Content Placeholder 1">
            <a:extLst>
              <a:ext uri="{FF2B5EF4-FFF2-40B4-BE49-F238E27FC236}">
                <a16:creationId xmlns:a16="http://schemas.microsoft.com/office/drawing/2014/main" id="{5ACE5B62-DE56-EFC6-261C-BC6B7DB8A581}"/>
              </a:ext>
            </a:extLst>
          </p:cNvPr>
          <p:cNvSpPr>
            <a:spLocks noGrp="1"/>
          </p:cNvSpPr>
          <p:nvPr>
            <p:ph sz="quarter" idx="12"/>
          </p:nvPr>
        </p:nvSpPr>
        <p:spPr/>
        <p:txBody>
          <a:bodyPr/>
          <a:lstStyle/>
          <a:p>
            <a:r>
              <a:rPr lang="en-US" sz="3200" dirty="0">
                <a:latin typeface="Times New Roman" panose="02020603050405020304" pitchFamily="18" charset="0"/>
                <a:cs typeface="Times New Roman" panose="02020603050405020304" pitchFamily="18" charset="0"/>
              </a:rPr>
              <a:t>Define stress.</a:t>
            </a:r>
          </a:p>
          <a:p>
            <a:r>
              <a:rPr lang="en-US" sz="3200" dirty="0">
                <a:latin typeface="Times New Roman" panose="02020603050405020304" pitchFamily="18" charset="0"/>
                <a:cs typeface="Times New Roman" panose="02020603050405020304" pitchFamily="18" charset="0"/>
              </a:rPr>
              <a:t>List the three categories of stressors.</a:t>
            </a:r>
          </a:p>
          <a:p>
            <a:r>
              <a:rPr lang="en-US" sz="3200" dirty="0">
                <a:latin typeface="Times New Roman" panose="02020603050405020304" pitchFamily="18" charset="0"/>
                <a:cs typeface="Times New Roman" panose="02020603050405020304" pitchFamily="18" charset="0"/>
              </a:rPr>
              <a:t>Describe techniques for responding effectively to stress.</a:t>
            </a:r>
          </a:p>
          <a:p>
            <a:r>
              <a:rPr lang="en-US" sz="3200" dirty="0">
                <a:latin typeface="Times New Roman" panose="02020603050405020304" pitchFamily="18" charset="0"/>
                <a:cs typeface="Times New Roman" panose="02020603050405020304" pitchFamily="18" charset="0"/>
              </a:rPr>
              <a:t>Identify support resources.</a:t>
            </a:r>
          </a:p>
          <a:p>
            <a:endParaRPr lang="en-US" b="0" dirty="0"/>
          </a:p>
          <a:p>
            <a:endParaRPr lang="en-US" b="0" dirty="0"/>
          </a:p>
          <a:p>
            <a:endParaRPr lang="en-US" dirty="0"/>
          </a:p>
        </p:txBody>
      </p:sp>
    </p:spTree>
    <p:custDataLst>
      <p:tags r:id="rId1"/>
    </p:custDataLst>
    <p:extLst>
      <p:ext uri="{BB962C8B-B14F-4D97-AF65-F5344CB8AC3E}">
        <p14:creationId xmlns:p14="http://schemas.microsoft.com/office/powerpoint/2010/main" val="37410957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EBC6F1-575A-A9AD-262A-6C0FC755B77B}"/>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665F4FF-87E5-8154-2565-57A73106EA46}"/>
              </a:ext>
            </a:extLst>
          </p:cNvPr>
          <p:cNvSpPr>
            <a:spLocks noGrp="1"/>
          </p:cNvSpPr>
          <p:nvPr>
            <p:ph type="title"/>
          </p:nvPr>
        </p:nvSpPr>
        <p:spPr/>
        <p:txBody>
          <a:bodyPr/>
          <a:lstStyle/>
          <a:p>
            <a:r>
              <a:rPr lang="en-US" dirty="0"/>
              <a:t>Objectives</a:t>
            </a:r>
          </a:p>
        </p:txBody>
      </p:sp>
      <p:sp>
        <p:nvSpPr>
          <p:cNvPr id="2" name="Content Placeholder 1">
            <a:extLst>
              <a:ext uri="{FF2B5EF4-FFF2-40B4-BE49-F238E27FC236}">
                <a16:creationId xmlns:a16="http://schemas.microsoft.com/office/drawing/2014/main" id="{5C0D82D7-CC3D-47CC-EEE9-9A77A19A28B0}"/>
              </a:ext>
            </a:extLst>
          </p:cNvPr>
          <p:cNvSpPr>
            <a:spLocks noGrp="1"/>
          </p:cNvSpPr>
          <p:nvPr>
            <p:ph sz="quarter" idx="12"/>
          </p:nvPr>
        </p:nvSpPr>
        <p:spPr/>
        <p:txBody>
          <a:bodyPr>
            <a:normAutofit lnSpcReduction="10000"/>
          </a:bodyPr>
          <a:lstStyle/>
          <a:p>
            <a:r>
              <a:rPr lang="en-US" sz="4400" dirty="0">
                <a:latin typeface="Times New Roman" panose="02020603050405020304" pitchFamily="18" charset="0"/>
                <a:cs typeface="Times New Roman" panose="02020603050405020304" pitchFamily="18" charset="0"/>
              </a:rPr>
              <a:t>Define stress.</a:t>
            </a:r>
          </a:p>
          <a:p>
            <a:r>
              <a:rPr lang="en-US" sz="4400" dirty="0">
                <a:latin typeface="Times New Roman" panose="02020603050405020304" pitchFamily="18" charset="0"/>
                <a:cs typeface="Times New Roman" panose="02020603050405020304" pitchFamily="18" charset="0"/>
              </a:rPr>
              <a:t>List the three categories of stressors.</a:t>
            </a:r>
          </a:p>
          <a:p>
            <a:r>
              <a:rPr lang="en-US" sz="4400" dirty="0">
                <a:latin typeface="Times New Roman" panose="02020603050405020304" pitchFamily="18" charset="0"/>
                <a:cs typeface="Times New Roman" panose="02020603050405020304" pitchFamily="18" charset="0"/>
              </a:rPr>
              <a:t>Describe techniques for responding effectively to stress.</a:t>
            </a:r>
          </a:p>
          <a:p>
            <a:r>
              <a:rPr lang="en-US" sz="4400" dirty="0">
                <a:latin typeface="Times New Roman" panose="02020603050405020304" pitchFamily="18" charset="0"/>
                <a:cs typeface="Times New Roman" panose="02020603050405020304" pitchFamily="18" charset="0"/>
              </a:rPr>
              <a:t>Identify support resources.</a:t>
            </a:r>
          </a:p>
          <a:p>
            <a:endParaRPr lang="en-US" b="0" dirty="0"/>
          </a:p>
          <a:p>
            <a:endParaRPr lang="en-US" b="0" dirty="0"/>
          </a:p>
          <a:p>
            <a:endParaRPr lang="en-US" dirty="0"/>
          </a:p>
        </p:txBody>
      </p:sp>
    </p:spTree>
    <p:custDataLst>
      <p:tags r:id="rId1"/>
    </p:custDataLst>
    <p:extLst>
      <p:ext uri="{BB962C8B-B14F-4D97-AF65-F5344CB8AC3E}">
        <p14:creationId xmlns:p14="http://schemas.microsoft.com/office/powerpoint/2010/main" val="5717511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18BB129-0735-624F-D293-CDB12CCE9455}"/>
              </a:ext>
            </a:extLst>
          </p:cNvPr>
          <p:cNvSpPr>
            <a:spLocks noGrp="1"/>
          </p:cNvSpPr>
          <p:nvPr>
            <p:ph sz="quarter" idx="12"/>
          </p:nvPr>
        </p:nvSpPr>
        <p:spPr>
          <a:xfrm>
            <a:off x="228600" y="1181100"/>
            <a:ext cx="8686800" cy="5295900"/>
          </a:xfrm>
        </p:spPr>
        <p:txBody>
          <a:bodyPr>
            <a:normAutofit/>
          </a:bodyPr>
          <a:lstStyle/>
          <a:p>
            <a:pPr marL="0" indent="0">
              <a:buNone/>
            </a:pPr>
            <a:r>
              <a:rPr lang="en-US" sz="1200" b="0" i="0" dirty="0">
                <a:effectLst/>
                <a:cs typeface="Courier New" panose="02070309020205020404" pitchFamily="49" charset="0"/>
              </a:rPr>
              <a:t>Stress can be defined as a state of worry or mental tension caused by a difficult situation. Stress is a natural human response that prompts us to address challenges and threats in our lives. Everyone experiences stress to some degree. The way we respond to stress, however, makes a big difference to our overall well-being. – The World Health Organization</a:t>
            </a:r>
            <a:endParaRPr lang="en-US" sz="1400" b="0" dirty="0">
              <a:cs typeface="Courier New" panose="02070309020205020404" pitchFamily="49" charset="0"/>
            </a:endParaRPr>
          </a:p>
          <a:p>
            <a:pPr marL="0" indent="0">
              <a:buNone/>
            </a:pPr>
            <a:endParaRPr lang="en-US" sz="1200" b="0" dirty="0">
              <a:cs typeface="Courier New" panose="02070309020205020404" pitchFamily="49" charset="0"/>
            </a:endParaRPr>
          </a:p>
          <a:p>
            <a:pPr marL="0" indent="0">
              <a:buNone/>
            </a:pPr>
            <a:r>
              <a:rPr lang="en-US" sz="1200" b="0" dirty="0">
                <a:cs typeface="Courier New" panose="02070309020205020404" pitchFamily="49" charset="0"/>
              </a:rPr>
              <a:t>Acute Stress- </a:t>
            </a:r>
          </a:p>
          <a:p>
            <a:pPr marL="0" indent="0">
              <a:buNone/>
            </a:pPr>
            <a:r>
              <a:rPr lang="en-US" sz="1200" b="0" dirty="0">
                <a:cs typeface="Courier New" panose="02070309020205020404" pitchFamily="49" charset="0"/>
              </a:rPr>
              <a:t>Fight or flight. The body prepares to defend itself. </a:t>
            </a:r>
          </a:p>
          <a:p>
            <a:pPr marL="0" indent="0">
              <a:buNone/>
            </a:pPr>
            <a:endParaRPr lang="en-US" sz="1200" b="0" dirty="0">
              <a:cs typeface="Courier New" panose="02070309020205020404" pitchFamily="49" charset="0"/>
            </a:endParaRPr>
          </a:p>
          <a:p>
            <a:pPr marL="0" indent="0">
              <a:buNone/>
            </a:pPr>
            <a:r>
              <a:rPr lang="en-US" sz="1200" b="0" dirty="0">
                <a:cs typeface="Courier New" panose="02070309020205020404" pitchFamily="49" charset="0"/>
              </a:rPr>
              <a:t>Chronic Stress- </a:t>
            </a:r>
          </a:p>
          <a:p>
            <a:pPr marL="0" indent="0">
              <a:buNone/>
            </a:pPr>
            <a:r>
              <a:rPr lang="en-US" sz="1200" b="0" dirty="0">
                <a:cs typeface="Courier New" panose="02070309020205020404" pitchFamily="49" charset="0"/>
              </a:rPr>
              <a:t>The cost of daily living: bills, kids, jobs, etc. This is the stress we tend to ignore or push down. Left uncontrolled this stress affects your health.</a:t>
            </a:r>
          </a:p>
          <a:p>
            <a:pPr marL="0" indent="0">
              <a:buNone/>
            </a:pPr>
            <a:endParaRPr lang="en-US" sz="1200" b="0" dirty="0">
              <a:cs typeface="Courier New" panose="02070309020205020404" pitchFamily="49" charset="0"/>
            </a:endParaRPr>
          </a:p>
          <a:p>
            <a:pPr marL="0" indent="0">
              <a:buNone/>
            </a:pPr>
            <a:r>
              <a:rPr lang="en-US" sz="1100" b="0" dirty="0">
                <a:cs typeface="Courier New" panose="02070309020205020404" pitchFamily="49" charset="0"/>
              </a:rPr>
              <a:t>Over time, chronic stress can lead to symptoms that are physical, psychological or behavioral.</a:t>
            </a:r>
            <a:r>
              <a:rPr lang="en-US" sz="1200" b="0" dirty="0">
                <a:cs typeface="Courier New" panose="02070309020205020404" pitchFamily="49" charset="0"/>
              </a:rPr>
              <a:t> </a:t>
            </a:r>
            <a:r>
              <a:rPr lang="en-US" sz="1100" b="0" dirty="0">
                <a:cs typeface="Courier New" panose="02070309020205020404" pitchFamily="49" charset="0"/>
              </a:rPr>
              <a:t>One of the psychological effects is known as burnout. Warning signs of burnout are overwhelming exhaustion, cynicism, and a sense of inefficacy. Certain work-related stressors are closely linked with burnout. - </a:t>
            </a:r>
            <a:r>
              <a:rPr lang="en-US" sz="1050" b="0" dirty="0">
                <a:cs typeface="Courier New" panose="02070309020205020404" pitchFamily="49" charset="0"/>
              </a:rPr>
              <a:t>Harvard Health Blog </a:t>
            </a:r>
            <a:r>
              <a:rPr lang="en-US" sz="1100" b="0" i="1" dirty="0">
                <a:cs typeface="Courier New" panose="02070309020205020404" pitchFamily="49" charset="0"/>
              </a:rPr>
              <a:t>By Nicole J. LeBlanc, MA, Contributor, and Luana Marques, PhD, Contributor </a:t>
            </a:r>
            <a:endParaRPr lang="en-US" sz="1100" b="0" dirty="0">
              <a:cs typeface="Courier New" panose="02070309020205020404" pitchFamily="49" charset="0"/>
            </a:endParaRPr>
          </a:p>
          <a:p>
            <a:pPr marL="0" indent="0">
              <a:buNone/>
            </a:pPr>
            <a:endParaRPr lang="en-US" sz="1200" b="0" dirty="0">
              <a:cs typeface="Courier New" panose="02070309020205020404" pitchFamily="49" charset="0"/>
            </a:endParaRPr>
          </a:p>
          <a:p>
            <a:pPr marL="0" indent="0">
              <a:buNone/>
            </a:pPr>
            <a:endParaRPr lang="en-US" sz="1200" b="0" dirty="0">
              <a:cs typeface="Courier New" panose="02070309020205020404" pitchFamily="49" charset="0"/>
            </a:endParaRPr>
          </a:p>
          <a:p>
            <a:pPr marL="0" indent="0">
              <a:buNone/>
            </a:pPr>
            <a:r>
              <a:rPr lang="en-US" sz="1200" b="0" dirty="0">
                <a:cs typeface="Courier New" panose="02070309020205020404" pitchFamily="49" charset="0"/>
              </a:rPr>
              <a:t>You can’t pour from an empty cup. </a:t>
            </a:r>
          </a:p>
        </p:txBody>
      </p:sp>
      <p:sp>
        <p:nvSpPr>
          <p:cNvPr id="3" name="Title 2">
            <a:extLst>
              <a:ext uri="{FF2B5EF4-FFF2-40B4-BE49-F238E27FC236}">
                <a16:creationId xmlns:a16="http://schemas.microsoft.com/office/drawing/2014/main" id="{77A87B6F-7628-AA77-C1E3-785E6CBF277D}"/>
              </a:ext>
            </a:extLst>
          </p:cNvPr>
          <p:cNvSpPr>
            <a:spLocks noGrp="1"/>
          </p:cNvSpPr>
          <p:nvPr>
            <p:ph type="title"/>
          </p:nvPr>
        </p:nvSpPr>
        <p:spPr/>
        <p:txBody>
          <a:bodyPr/>
          <a:lstStyle/>
          <a:p>
            <a:r>
              <a:rPr lang="en-US" dirty="0"/>
              <a:t>What is Stress?</a:t>
            </a:r>
          </a:p>
        </p:txBody>
      </p:sp>
    </p:spTree>
    <p:extLst>
      <p:ext uri="{BB962C8B-B14F-4D97-AF65-F5344CB8AC3E}">
        <p14:creationId xmlns:p14="http://schemas.microsoft.com/office/powerpoint/2010/main" val="27484615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6F45167-C2EE-EFE8-8DD8-F1FA3492956C}"/>
              </a:ext>
            </a:extLst>
          </p:cNvPr>
          <p:cNvSpPr>
            <a:spLocks noGrp="1"/>
          </p:cNvSpPr>
          <p:nvPr>
            <p:ph sz="quarter" idx="12"/>
          </p:nvPr>
        </p:nvSpPr>
        <p:spPr/>
        <p:txBody>
          <a:bodyPr/>
          <a:lstStyle/>
          <a:p>
            <a:pPr marL="0" indent="0" algn="ctr">
              <a:buNone/>
            </a:pPr>
            <a:r>
              <a:rPr lang="en-US" dirty="0">
                <a:latin typeface="Times New Roman" panose="02020603050405020304" pitchFamily="18" charset="0"/>
                <a:cs typeface="Times New Roman" panose="02020603050405020304" pitchFamily="18" charset="0"/>
              </a:rPr>
              <a:t>Internal (yourself)</a:t>
            </a:r>
          </a:p>
          <a:p>
            <a:pPr marL="0" indent="0" algn="ctr">
              <a:buNone/>
            </a:pPr>
            <a:endParaRPr lang="en-US" dirty="0">
              <a:latin typeface="Times New Roman" panose="02020603050405020304" pitchFamily="18" charset="0"/>
              <a:cs typeface="Times New Roman" panose="02020603050405020304" pitchFamily="18" charset="0"/>
            </a:endParaRPr>
          </a:p>
          <a:p>
            <a:pPr marL="0" indent="0" algn="ctr">
              <a:buNone/>
            </a:pPr>
            <a:r>
              <a:rPr lang="en-US" dirty="0">
                <a:latin typeface="Times New Roman" panose="02020603050405020304" pitchFamily="18" charset="0"/>
                <a:cs typeface="Times New Roman" panose="02020603050405020304" pitchFamily="18" charset="0"/>
              </a:rPr>
              <a:t>External (environment)</a:t>
            </a:r>
          </a:p>
          <a:p>
            <a:pPr marL="0" indent="0" algn="ctr">
              <a:buNone/>
            </a:pPr>
            <a:endParaRPr lang="en-US" dirty="0">
              <a:latin typeface="Times New Roman" panose="02020603050405020304" pitchFamily="18" charset="0"/>
              <a:cs typeface="Times New Roman" panose="02020603050405020304" pitchFamily="18" charset="0"/>
            </a:endParaRPr>
          </a:p>
          <a:p>
            <a:pPr marL="0" indent="0" algn="ctr">
              <a:buNone/>
            </a:pPr>
            <a:r>
              <a:rPr lang="en-US" dirty="0">
                <a:latin typeface="Times New Roman" panose="02020603050405020304" pitchFamily="18" charset="0"/>
                <a:cs typeface="Times New Roman" panose="02020603050405020304" pitchFamily="18" charset="0"/>
              </a:rPr>
              <a:t>Organizational (dispatch system)</a:t>
            </a:r>
          </a:p>
          <a:p>
            <a:pPr marL="0" indent="0">
              <a:buNone/>
            </a:pPr>
            <a:endParaRPr lang="en-US" dirty="0"/>
          </a:p>
        </p:txBody>
      </p:sp>
      <p:sp>
        <p:nvSpPr>
          <p:cNvPr id="2" name="Title 1">
            <a:extLst>
              <a:ext uri="{FF2B5EF4-FFF2-40B4-BE49-F238E27FC236}">
                <a16:creationId xmlns:a16="http://schemas.microsoft.com/office/drawing/2014/main" id="{A57B83CF-D07F-B88F-D92A-3B98355F8517}"/>
              </a:ext>
            </a:extLst>
          </p:cNvPr>
          <p:cNvSpPr>
            <a:spLocks noGrp="1"/>
          </p:cNvSpPr>
          <p:nvPr>
            <p:ph type="title"/>
          </p:nvPr>
        </p:nvSpPr>
        <p:spPr/>
        <p:txBody>
          <a:bodyPr/>
          <a:lstStyle/>
          <a:p>
            <a:r>
              <a:rPr lang="en-US" dirty="0"/>
              <a:t>Three Categories of Stressors </a:t>
            </a:r>
          </a:p>
        </p:txBody>
      </p:sp>
      <p:pic>
        <p:nvPicPr>
          <p:cNvPr id="4" name="Picture 3">
            <a:extLst>
              <a:ext uri="{FF2B5EF4-FFF2-40B4-BE49-F238E27FC236}">
                <a16:creationId xmlns:a16="http://schemas.microsoft.com/office/drawing/2014/main" id="{9A114333-FF41-9E0C-1AFC-174A92CFD4FB}"/>
              </a:ext>
            </a:extLst>
          </p:cNvPr>
          <p:cNvPicPr>
            <a:picLocks noChangeAspect="1"/>
          </p:cNvPicPr>
          <p:nvPr/>
        </p:nvPicPr>
        <p:blipFill>
          <a:blip r:embed="rId4"/>
          <a:stretch>
            <a:fillRect/>
          </a:stretch>
        </p:blipFill>
        <p:spPr>
          <a:xfrm>
            <a:off x="6905844" y="4529801"/>
            <a:ext cx="1981372" cy="1505843"/>
          </a:xfrm>
          <a:prstGeom prst="rect">
            <a:avLst/>
          </a:prstGeom>
        </p:spPr>
      </p:pic>
      <p:pic>
        <p:nvPicPr>
          <p:cNvPr id="5" name="Picture 4">
            <a:extLst>
              <a:ext uri="{FF2B5EF4-FFF2-40B4-BE49-F238E27FC236}">
                <a16:creationId xmlns:a16="http://schemas.microsoft.com/office/drawing/2014/main" id="{0D0A98EB-64A6-A426-B4E0-E043BD415F7D}"/>
              </a:ext>
            </a:extLst>
          </p:cNvPr>
          <p:cNvPicPr>
            <a:picLocks noChangeAspect="1"/>
          </p:cNvPicPr>
          <p:nvPr/>
        </p:nvPicPr>
        <p:blipFill>
          <a:blip r:embed="rId5"/>
          <a:stretch>
            <a:fillRect/>
          </a:stretch>
        </p:blipFill>
        <p:spPr>
          <a:xfrm>
            <a:off x="533400" y="4471885"/>
            <a:ext cx="2085013" cy="1621677"/>
          </a:xfrm>
          <a:prstGeom prst="rect">
            <a:avLst/>
          </a:prstGeom>
        </p:spPr>
      </p:pic>
    </p:spTree>
    <p:custDataLst>
      <p:tags r:id="rId1"/>
    </p:custDataLst>
    <p:extLst>
      <p:ext uri="{BB962C8B-B14F-4D97-AF65-F5344CB8AC3E}">
        <p14:creationId xmlns:p14="http://schemas.microsoft.com/office/powerpoint/2010/main" val="41811288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D8131B9-BCC9-9368-95D8-D3EC4716CC87}"/>
              </a:ext>
            </a:extLst>
          </p:cNvPr>
          <p:cNvSpPr>
            <a:spLocks noGrp="1"/>
          </p:cNvSpPr>
          <p:nvPr>
            <p:ph sz="quarter" idx="12"/>
          </p:nvPr>
        </p:nvSpPr>
        <p:spPr/>
        <p:txBody>
          <a:bodyPr/>
          <a:lstStyle/>
          <a:p>
            <a:pPr marL="0" indent="0">
              <a:buNone/>
            </a:pPr>
            <a:r>
              <a:rPr lang="en-US" b="1" dirty="0">
                <a:latin typeface="Times New Roman" panose="02020603050405020304" pitchFamily="18" charset="0"/>
                <a:cs typeface="Times New Roman" panose="02020603050405020304" pitchFamily="18" charset="0"/>
              </a:rPr>
              <a:t>Something you bring with you and </a:t>
            </a:r>
            <a:r>
              <a:rPr lang="en-US" b="1" u="sng" dirty="0">
                <a:latin typeface="Times New Roman" panose="02020603050405020304" pitchFamily="18" charset="0"/>
                <a:cs typeface="Times New Roman" panose="02020603050405020304" pitchFamily="18" charset="0"/>
              </a:rPr>
              <a:t>may</a:t>
            </a:r>
            <a:r>
              <a:rPr lang="en-US" b="1" dirty="0">
                <a:latin typeface="Times New Roman" panose="02020603050405020304" pitchFamily="18" charset="0"/>
                <a:cs typeface="Times New Roman" panose="02020603050405020304" pitchFamily="18" charset="0"/>
              </a:rPr>
              <a:t> have the ability to mitigate yourself:</a:t>
            </a:r>
          </a:p>
          <a:p>
            <a:pPr marL="0" indent="0">
              <a:buNone/>
            </a:pPr>
            <a:r>
              <a:rPr lang="en-US" dirty="0">
                <a:latin typeface="Times New Roman" panose="02020603050405020304" pitchFamily="18" charset="0"/>
                <a:cs typeface="Times New Roman" panose="02020603050405020304" pitchFamily="18" charset="0"/>
              </a:rPr>
              <a:t>• Exhaustion </a:t>
            </a:r>
          </a:p>
          <a:p>
            <a:pPr marL="0" indent="0">
              <a:buNone/>
            </a:pPr>
            <a:r>
              <a:rPr lang="en-US" dirty="0">
                <a:latin typeface="Times New Roman" panose="02020603050405020304" pitchFamily="18" charset="0"/>
                <a:cs typeface="Times New Roman" panose="02020603050405020304" pitchFamily="18" charset="0"/>
              </a:rPr>
              <a:t>• Coworker interaction </a:t>
            </a:r>
          </a:p>
          <a:p>
            <a:pPr marL="0" indent="0">
              <a:buNone/>
            </a:pPr>
            <a:r>
              <a:rPr lang="en-US" dirty="0">
                <a:latin typeface="Times New Roman" panose="02020603050405020304" pitchFamily="18" charset="0"/>
                <a:cs typeface="Times New Roman" panose="02020603050405020304" pitchFamily="18" charset="0"/>
              </a:rPr>
              <a:t>• Personal situation</a:t>
            </a:r>
          </a:p>
          <a:p>
            <a:endParaRPr lang="en-US" dirty="0"/>
          </a:p>
        </p:txBody>
      </p:sp>
      <p:sp>
        <p:nvSpPr>
          <p:cNvPr id="3" name="Title 2">
            <a:extLst>
              <a:ext uri="{FF2B5EF4-FFF2-40B4-BE49-F238E27FC236}">
                <a16:creationId xmlns:a16="http://schemas.microsoft.com/office/drawing/2014/main" id="{337D180B-527C-5019-AA86-BEAD9C65D80F}"/>
              </a:ext>
            </a:extLst>
          </p:cNvPr>
          <p:cNvSpPr>
            <a:spLocks noGrp="1"/>
          </p:cNvSpPr>
          <p:nvPr>
            <p:ph type="title"/>
          </p:nvPr>
        </p:nvSpPr>
        <p:spPr/>
        <p:txBody>
          <a:bodyPr/>
          <a:lstStyle/>
          <a:p>
            <a:r>
              <a:rPr lang="en-US" dirty="0"/>
              <a:t>Internal</a:t>
            </a:r>
          </a:p>
        </p:txBody>
      </p:sp>
    </p:spTree>
    <p:extLst>
      <p:ext uri="{BB962C8B-B14F-4D97-AF65-F5344CB8AC3E}">
        <p14:creationId xmlns:p14="http://schemas.microsoft.com/office/powerpoint/2010/main" val="15147679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2758515-5C2B-790D-C9CA-9CADD5E3A432}"/>
              </a:ext>
            </a:extLst>
          </p:cNvPr>
          <p:cNvSpPr>
            <a:spLocks noGrp="1"/>
          </p:cNvSpPr>
          <p:nvPr>
            <p:ph sz="quarter" idx="12"/>
          </p:nvPr>
        </p:nvSpPr>
        <p:spPr/>
        <p:txBody>
          <a:bodyPr/>
          <a:lstStyle/>
          <a:p>
            <a:pPr marL="0" indent="0">
              <a:buNone/>
            </a:pPr>
            <a:r>
              <a:rPr lang="en-US" b="1" dirty="0">
                <a:latin typeface="Times New Roman" panose="02020603050405020304" pitchFamily="18" charset="0"/>
                <a:cs typeface="Times New Roman" panose="02020603050405020304" pitchFamily="18" charset="0"/>
              </a:rPr>
              <a:t>Generated by events outside of your personal control:</a:t>
            </a:r>
            <a:r>
              <a:rPr lang="en-US" dirty="0">
                <a:latin typeface="Times New Roman" panose="02020603050405020304" pitchFamily="18" charset="0"/>
                <a:cs typeface="Times New Roman" panose="02020603050405020304" pitchFamily="18" charset="0"/>
              </a:rPr>
              <a:t> </a:t>
            </a:r>
          </a:p>
          <a:p>
            <a:pPr marL="0" indent="0">
              <a:buNone/>
            </a:pPr>
            <a:r>
              <a:rPr lang="en-US" dirty="0">
                <a:latin typeface="Times New Roman" panose="02020603050405020304" pitchFamily="18" charset="0"/>
                <a:cs typeface="Times New Roman" panose="02020603050405020304" pitchFamily="18" charset="0"/>
              </a:rPr>
              <a:t>• Being crowded </a:t>
            </a:r>
          </a:p>
          <a:p>
            <a:pPr marL="0" indent="0">
              <a:buNone/>
            </a:pPr>
            <a:r>
              <a:rPr lang="en-US" dirty="0">
                <a:latin typeface="Times New Roman" panose="02020603050405020304" pitchFamily="18" charset="0"/>
                <a:cs typeface="Times New Roman" panose="02020603050405020304" pitchFamily="18" charset="0"/>
              </a:rPr>
              <a:t>• Supervisor </a:t>
            </a:r>
          </a:p>
          <a:p>
            <a:pPr marL="0" indent="0">
              <a:buNone/>
            </a:pPr>
            <a:r>
              <a:rPr lang="en-US" dirty="0">
                <a:latin typeface="Times New Roman" panose="02020603050405020304" pitchFamily="18" charset="0"/>
                <a:cs typeface="Times New Roman" panose="02020603050405020304" pitchFamily="18" charset="0"/>
              </a:rPr>
              <a:t>• Location </a:t>
            </a:r>
          </a:p>
          <a:p>
            <a:pPr marL="0" indent="0">
              <a:buNone/>
            </a:pPr>
            <a:r>
              <a:rPr lang="en-US" dirty="0">
                <a:latin typeface="Times New Roman" panose="02020603050405020304" pitchFamily="18" charset="0"/>
                <a:cs typeface="Times New Roman" panose="02020603050405020304" pitchFamily="18" charset="0"/>
              </a:rPr>
              <a:t>• Noise </a:t>
            </a:r>
          </a:p>
          <a:p>
            <a:pPr marL="0" indent="0">
              <a:buNone/>
            </a:pPr>
            <a:r>
              <a:rPr lang="en-US" dirty="0">
                <a:latin typeface="Times New Roman" panose="02020603050405020304" pitchFamily="18" charset="0"/>
                <a:cs typeface="Times New Roman" panose="02020603050405020304" pitchFamily="18" charset="0"/>
              </a:rPr>
              <a:t>• Shift work</a:t>
            </a:r>
          </a:p>
          <a:p>
            <a:pPr marL="0" indent="0">
              <a:buNone/>
            </a:pPr>
            <a:endParaRPr lang="en-US" b="0" dirty="0"/>
          </a:p>
        </p:txBody>
      </p:sp>
      <p:sp>
        <p:nvSpPr>
          <p:cNvPr id="3" name="Title 2">
            <a:extLst>
              <a:ext uri="{FF2B5EF4-FFF2-40B4-BE49-F238E27FC236}">
                <a16:creationId xmlns:a16="http://schemas.microsoft.com/office/drawing/2014/main" id="{0184FB62-5B2A-2CDA-5CE5-EF7F343ECD8A}"/>
              </a:ext>
            </a:extLst>
          </p:cNvPr>
          <p:cNvSpPr>
            <a:spLocks noGrp="1"/>
          </p:cNvSpPr>
          <p:nvPr>
            <p:ph type="title"/>
          </p:nvPr>
        </p:nvSpPr>
        <p:spPr/>
        <p:txBody>
          <a:bodyPr/>
          <a:lstStyle/>
          <a:p>
            <a:r>
              <a:rPr lang="en-US" dirty="0"/>
              <a:t>External</a:t>
            </a:r>
          </a:p>
        </p:txBody>
      </p:sp>
    </p:spTree>
    <p:extLst>
      <p:ext uri="{BB962C8B-B14F-4D97-AF65-F5344CB8AC3E}">
        <p14:creationId xmlns:p14="http://schemas.microsoft.com/office/powerpoint/2010/main" val="37186173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18DBA2F-0551-0805-3448-62C51629E92F}"/>
              </a:ext>
            </a:extLst>
          </p:cNvPr>
          <p:cNvSpPr>
            <a:spLocks noGrp="1"/>
          </p:cNvSpPr>
          <p:nvPr>
            <p:ph sz="quarter" idx="12"/>
          </p:nvPr>
        </p:nvSpPr>
        <p:spPr/>
        <p:txBody>
          <a:bodyPr/>
          <a:lstStyle/>
          <a:p>
            <a:pPr marL="0" indent="0">
              <a:buNone/>
            </a:pPr>
            <a:r>
              <a:rPr lang="en-US" b="1" dirty="0">
                <a:latin typeface="Times New Roman" panose="02020603050405020304" pitchFamily="18" charset="0"/>
                <a:cs typeface="Times New Roman" panose="02020603050405020304" pitchFamily="18" charset="0"/>
              </a:rPr>
              <a:t>Conflicts which are inherent to the dispatch system:</a:t>
            </a:r>
          </a:p>
          <a:p>
            <a:pPr marL="0" indent="0">
              <a:buNone/>
            </a:pPr>
            <a:r>
              <a:rPr lang="en-US" dirty="0">
                <a:latin typeface="Times New Roman" panose="02020603050405020304" pitchFamily="18" charset="0"/>
                <a:cs typeface="Times New Roman" panose="02020603050405020304" pitchFamily="18" charset="0"/>
              </a:rPr>
              <a:t>• Multiple tasks that need to be done at the same time.</a:t>
            </a:r>
          </a:p>
          <a:p>
            <a:pPr marL="0" indent="0">
              <a:buNone/>
            </a:pPr>
            <a:r>
              <a:rPr lang="en-US" dirty="0">
                <a:latin typeface="Times New Roman" panose="02020603050405020304" pitchFamily="18" charset="0"/>
                <a:cs typeface="Times New Roman" panose="02020603050405020304" pitchFamily="18" charset="0"/>
              </a:rPr>
              <a:t>• Established dispatch ordering procedures. </a:t>
            </a:r>
          </a:p>
          <a:p>
            <a:pPr marL="0" indent="0">
              <a:buNone/>
            </a:pPr>
            <a:r>
              <a:rPr lang="en-US" dirty="0">
                <a:latin typeface="Times New Roman" panose="02020603050405020304" pitchFamily="18" charset="0"/>
                <a:cs typeface="Times New Roman" panose="02020603050405020304" pitchFamily="18" charset="0"/>
              </a:rPr>
              <a:t>• Chain of command.</a:t>
            </a:r>
          </a:p>
          <a:p>
            <a:pPr marL="0" indent="0">
              <a:buNone/>
            </a:pPr>
            <a:r>
              <a:rPr lang="en-US" dirty="0">
                <a:latin typeface="Times New Roman" panose="02020603050405020304" pitchFamily="18" charset="0"/>
                <a:cs typeface="Times New Roman" panose="02020603050405020304" pitchFamily="18" charset="0"/>
              </a:rPr>
              <a:t>• Authorities and regulations.</a:t>
            </a:r>
          </a:p>
          <a:p>
            <a:pPr marL="0" indent="0">
              <a:buNone/>
            </a:pPr>
            <a:endParaRPr lang="en-US" dirty="0"/>
          </a:p>
        </p:txBody>
      </p:sp>
      <p:sp>
        <p:nvSpPr>
          <p:cNvPr id="3" name="Title 2">
            <a:extLst>
              <a:ext uri="{FF2B5EF4-FFF2-40B4-BE49-F238E27FC236}">
                <a16:creationId xmlns:a16="http://schemas.microsoft.com/office/drawing/2014/main" id="{6D4F1997-6035-EA8D-0726-3514F3242C08}"/>
              </a:ext>
            </a:extLst>
          </p:cNvPr>
          <p:cNvSpPr>
            <a:spLocks noGrp="1"/>
          </p:cNvSpPr>
          <p:nvPr>
            <p:ph type="title"/>
          </p:nvPr>
        </p:nvSpPr>
        <p:spPr/>
        <p:txBody>
          <a:bodyPr/>
          <a:lstStyle/>
          <a:p>
            <a:r>
              <a:rPr lang="en-US" dirty="0"/>
              <a:t>Organizational</a:t>
            </a:r>
          </a:p>
        </p:txBody>
      </p:sp>
    </p:spTree>
    <p:extLst>
      <p:ext uri="{BB962C8B-B14F-4D97-AF65-F5344CB8AC3E}">
        <p14:creationId xmlns:p14="http://schemas.microsoft.com/office/powerpoint/2010/main" val="25909934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E7244F7-8FE8-0B65-87FF-ECE09D834B07}"/>
              </a:ext>
            </a:extLst>
          </p:cNvPr>
          <p:cNvSpPr>
            <a:spLocks noGrp="1"/>
          </p:cNvSpPr>
          <p:nvPr>
            <p:ph sz="quarter" idx="12"/>
          </p:nvPr>
        </p:nvSpPr>
        <p:spPr/>
        <p:txBody>
          <a:bodyPr/>
          <a:lstStyle/>
          <a:p>
            <a:r>
              <a:rPr lang="en-US">
                <a:latin typeface="Times New Roman" panose="02020603050405020304" pitchFamily="18" charset="0"/>
                <a:cs typeface="Times New Roman" panose="02020603050405020304" pitchFamily="18" charset="0"/>
              </a:rPr>
              <a:t>Ordering </a:t>
            </a:r>
            <a:r>
              <a:rPr lang="en-US" dirty="0">
                <a:latin typeface="Times New Roman" panose="02020603050405020304" pitchFamily="18" charset="0"/>
                <a:cs typeface="Times New Roman" panose="02020603050405020304" pitchFamily="18" charset="0"/>
              </a:rPr>
              <a:t>an IMT</a:t>
            </a:r>
          </a:p>
          <a:p>
            <a:pPr marL="342900" indent="-34290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Handling multiple incidents</a:t>
            </a:r>
          </a:p>
          <a:p>
            <a:pPr marL="342900" indent="-34290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Medical situations</a:t>
            </a:r>
          </a:p>
          <a:p>
            <a:pPr marL="342900" indent="-34290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Lack of available resources</a:t>
            </a:r>
          </a:p>
          <a:p>
            <a:pPr marL="342900" indent="-34290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Long work hours</a:t>
            </a:r>
          </a:p>
          <a:p>
            <a:pPr marL="342900" indent="-34290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Abrupt changes is workload</a:t>
            </a:r>
          </a:p>
          <a:p>
            <a:pPr marL="0" indent="0">
              <a:buNone/>
            </a:pPr>
            <a:endParaRPr lang="en-US" dirty="0"/>
          </a:p>
        </p:txBody>
      </p:sp>
      <p:sp>
        <p:nvSpPr>
          <p:cNvPr id="3" name="Title 2">
            <a:extLst>
              <a:ext uri="{FF2B5EF4-FFF2-40B4-BE49-F238E27FC236}">
                <a16:creationId xmlns:a16="http://schemas.microsoft.com/office/drawing/2014/main" id="{82256AEB-D35A-CFA1-FC01-2A4521D4C120}"/>
              </a:ext>
            </a:extLst>
          </p:cNvPr>
          <p:cNvSpPr>
            <a:spLocks noGrp="1"/>
          </p:cNvSpPr>
          <p:nvPr>
            <p:ph type="title"/>
          </p:nvPr>
        </p:nvSpPr>
        <p:spPr/>
        <p:txBody>
          <a:bodyPr/>
          <a:lstStyle/>
          <a:p>
            <a:r>
              <a:rPr lang="en-US" dirty="0"/>
              <a:t>Other Examples of </a:t>
            </a:r>
            <a:r>
              <a:rPr lang="en-US" dirty="0" err="1"/>
              <a:t>Stessors</a:t>
            </a:r>
            <a:endParaRPr lang="en-US" dirty="0"/>
          </a:p>
        </p:txBody>
      </p:sp>
    </p:spTree>
    <p:extLst>
      <p:ext uri="{BB962C8B-B14F-4D97-AF65-F5344CB8AC3E}">
        <p14:creationId xmlns:p14="http://schemas.microsoft.com/office/powerpoint/2010/main" val="28607246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AA7ED0B4-B36C-CB1B-DE91-4EF3DF02FF36}"/>
              </a:ext>
            </a:extLst>
          </p:cNvPr>
          <p:cNvPicPr>
            <a:picLocks noGrp="1" noChangeAspect="1"/>
          </p:cNvPicPr>
          <p:nvPr>
            <p:ph sz="quarter" idx="12"/>
          </p:nvPr>
        </p:nvPicPr>
        <p:blipFill>
          <a:blip r:embed="rId3"/>
          <a:stretch>
            <a:fillRect/>
          </a:stretch>
        </p:blipFill>
        <p:spPr>
          <a:xfrm>
            <a:off x="990600" y="1066800"/>
            <a:ext cx="6248400" cy="5508555"/>
          </a:xfrm>
        </p:spPr>
      </p:pic>
      <p:sp>
        <p:nvSpPr>
          <p:cNvPr id="3" name="Title 2">
            <a:extLst>
              <a:ext uri="{FF2B5EF4-FFF2-40B4-BE49-F238E27FC236}">
                <a16:creationId xmlns:a16="http://schemas.microsoft.com/office/drawing/2014/main" id="{FFFC0E80-986E-8121-4A2B-29F82639944B}"/>
              </a:ext>
            </a:extLst>
          </p:cNvPr>
          <p:cNvSpPr>
            <a:spLocks noGrp="1"/>
          </p:cNvSpPr>
          <p:nvPr>
            <p:ph type="title"/>
          </p:nvPr>
        </p:nvSpPr>
        <p:spPr/>
        <p:txBody>
          <a:bodyPr/>
          <a:lstStyle/>
          <a:p>
            <a:r>
              <a:rPr lang="en-US" dirty="0"/>
              <a:t>Stress Continuum</a:t>
            </a:r>
          </a:p>
        </p:txBody>
      </p:sp>
    </p:spTree>
    <p:extLst>
      <p:ext uri="{BB962C8B-B14F-4D97-AF65-F5344CB8AC3E}">
        <p14:creationId xmlns:p14="http://schemas.microsoft.com/office/powerpoint/2010/main" val="114590360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2"/>
  <p:tag name="MMPROD_UIDATA" val="&lt;database version=&quot;7.0&quot;&gt;&lt;object type=&quot;1&quot; unique_id=&quot;10001&quot;&gt;&lt;object type=&quot;8&quot; unique_id=&quot;10084&quot;&gt;&lt;/object&gt;&lt;object type=&quot;2&quot; unique_id=&quot;10085&quot;&gt;&lt;object type=&quot;3&quot; unique_id=&quot;10086&quot;&gt;&lt;property id=&quot;20148&quot; value=&quot;5&quot;/&gt;&lt;property id=&quot;20300&quot; value=&quot;Slide 1&quot;/&gt;&lt;property id=&quot;20307&quot; value=&quot;258&quot;/&gt;&lt;/object&gt;&lt;object type=&quot;3&quot; unique_id=&quot;10087&quot;&gt;&lt;property id=&quot;20148&quot; value=&quot;5&quot;/&gt;&lt;property id=&quot;20300&quot; value=&quot;Slide 2 - &amp;quot;Unit 1: Objectives&amp;quot;&quot;/&gt;&lt;property id=&quot;20307&quot; value=&quot;259&quot;/&gt;&lt;/object&gt;&lt;object type=&quot;3&quot; unique_id=&quot;10088&quot;&gt;&lt;property id=&quot;20148&quot; value=&quot;5&quot;/&gt;&lt;property id=&quot;20300&quot; value=&quot;Slide 3 - &amp;quot;Basic fire terminology video&amp;quot;&quot;/&gt;&lt;property id=&quot;20307&quot; value=&quot;260&quot;/&gt;&lt;/object&gt;&lt;object type=&quot;3&quot; unique_id=&quot;10089&quot;&gt;&lt;property id=&quot;20148&quot; value=&quot;5&quot;/&gt;&lt;property id=&quot;20300&quot; value=&quot;Slide 5 - &amp;quot;Additional terminology: &amp;quot;&quot;/&gt;&lt;property id=&quot;20307&quot; value=&quot;261&quot;/&gt;&lt;/object&gt;&lt;object type=&quot;3&quot; unique_id=&quot;10091&quot;&gt;&lt;property id=&quot;20148&quot; value=&quot;5&quot;/&gt;&lt;property id=&quot;20300&quot; value=&quot;Slide 4 - &amp;quot;Terminology: Fire Behavior&amp;quot;&quot;/&gt;&lt;property id=&quot;20307&quot; value=&quot;273&quot;/&gt;&lt;/object&gt;&lt;object type=&quot;3&quot; unique_id=&quot;10092&quot;&gt;&lt;property id=&quot;20148&quot; value=&quot;5&quot;/&gt;&lt;property id=&quot;20300&quot; value=&quot;Slide 6 - &amp;quot;The Fire Triangle&amp;quot;&quot;/&gt;&lt;property id=&quot;20307&quot; value=&quot;274&quot;/&gt;&lt;/object&gt;&lt;object type=&quot;3&quot; unique_id=&quot;10096&quot;&gt;&lt;property id=&quot;20148&quot; value=&quot;5&quot;/&gt;&lt;property id=&quot;20300&quot; value=&quot;Slide 14 - &amp;quot;Heat Transfer&amp;quot;&quot;/&gt;&lt;property id=&quot;20307&quot; value=&quot;278&quot;/&gt;&lt;/object&gt;&lt;object type=&quot;3&quot; unique_id=&quot;10097&quot;&gt;&lt;property id=&quot;20148&quot; value=&quot;5&quot;/&gt;&lt;property id=&quot;20300&quot; value=&quot;Slide 8 - &amp;quot;Heat&amp;quot;&quot;/&gt;&lt;property id=&quot;20307&quot; value=&quot;279&quot;/&gt;&lt;/object&gt;&lt;object type=&quot;3&quot; unique_id=&quot;10098&quot;&gt;&lt;property id=&quot;20148&quot; value=&quot;5&quot;/&gt;&lt;property id=&quot;20300&quot; value=&quot;Slide 10 - &amp;quot;Heat Transfer&amp;quot;&quot;/&gt;&lt;property id=&quot;20307&quot; value=&quot;290&quot;/&gt;&lt;/object&gt;&lt;object type=&quot;3&quot; unique_id=&quot;10099&quot;&gt;&lt;property id=&quot;20148&quot; value=&quot;5&quot;/&gt;&lt;property id=&quot;20300&quot; value=&quot;Slide 15 - &amp;quot;Breaking the Fire Triangle&amp;quot;&quot;/&gt;&lt;property id=&quot;20307&quot; value=&quot;280&quot;/&gt;&lt;/object&gt;&lt;object type=&quot;3&quot; unique_id=&quot;10100&quot;&gt;&lt;property id=&quot;20148&quot; value=&quot;5&quot;/&gt;&lt;property id=&quot;20300&quot; value=&quot;Slide 16 - &amp;quot;Breaking the fire triangle&amp;quot;&quot;/&gt;&lt;property id=&quot;20307&quot; value=&quot;281&quot;/&gt;&lt;/object&gt;&lt;object type=&quot;3&quot; unique_id=&quot;10106&quot;&gt;&lt;property id=&quot;20148&quot; value=&quot;5&quot;/&gt;&lt;property id=&quot;20300&quot; value=&quot;Slide 17 - &amp;quot;Unit 1 Summary&amp;quot;&quot;/&gt;&lt;property id=&quot;20307&quot; value=&quot;287&quot;/&gt;&lt;/object&gt;&lt;object type=&quot;3&quot; unique_id=&quot;10690&quot;&gt;&lt;property id=&quot;20148&quot; value=&quot;5&quot;/&gt;&lt;property id=&quot;20300&quot; value=&quot;Slide 7 - &amp;quot;Oxygen&amp;quot;&quot;/&gt;&lt;property id=&quot;20307&quot; value=&quot;292&quot;/&gt;&lt;/object&gt;&lt;object type=&quot;3&quot; unique_id=&quot;10691&quot;&gt;&lt;property id=&quot;20148&quot; value=&quot;5&quot;/&gt;&lt;property id=&quot;20300&quot; value=&quot;Slide 9 - &amp;quot;Fuel&amp;quot;&quot;/&gt;&lt;property id=&quot;20307&quot; value=&quot;291&quot;/&gt;&lt;/object&gt;&lt;object type=&quot;3&quot; unique_id=&quot;10692&quot;&gt;&lt;property id=&quot;20148&quot; value=&quot;5&quot;/&gt;&lt;property id=&quot;20300&quot; value=&quot;Slide 11 - &amp;quot;Conduction: Happens through direct contact&amp;#x0D;&amp;#x0A;&amp;quot;&quot;/&gt;&lt;property id=&quot;20307&quot; value=&quot;293&quot;/&gt;&lt;/object&gt;&lt;object type=&quot;3&quot; unique_id=&quot;10693&quot;&gt;&lt;property id=&quot;20148&quot; value=&quot;5&quot;/&gt;&lt;property id=&quot;20300&quot; value=&quot;Slide 12 - &amp;quot;Convection: Movement of air&amp;#x0D;&amp;#x0A;&amp;quot;&quot;/&gt;&lt;property id=&quot;20307&quot; value=&quot;295&quot;/&gt;&lt;/object&gt;&lt;object type=&quot;3&quot; unique_id=&quot;10694&quot;&gt;&lt;property id=&quot;20148&quot; value=&quot;5&quot;/&gt;&lt;property id=&quot;20300&quot; value=&quot;Slide 13 - &amp;quot;&amp;#x0D;&amp;#x0A;Radiant: Ray or wave of heat&amp;#x0D;&amp;#x0A;&amp;quot;&quot;/&gt;&lt;property id=&quot;20307&quot; value=&quot;294&quot;/&gt;&lt;/object&gt;&lt;/object&gt;&lt;/object&gt;&lt;/database&gt;"/>
  <p:tag name="SECTOMILLISECCONVERTED" val="1"/>
  <p:tag name="ARTICULATE_PROJECT_OPEN" val="0"/>
  <p:tag name="ARTICULATE_SLIDE_COUNT" val="10"/>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Custom Design">
  <a:themeElements>
    <a:clrScheme name="Custom 1">
      <a:dk1>
        <a:sysClr val="windowText" lastClr="000000"/>
      </a:dk1>
      <a:lt1>
        <a:sysClr val="window" lastClr="FFFFFF"/>
      </a:lt1>
      <a:dk2>
        <a:srgbClr val="406882"/>
      </a:dk2>
      <a:lt2>
        <a:srgbClr val="F0F1EC"/>
      </a:lt2>
      <a:accent1>
        <a:srgbClr val="507B97"/>
      </a:accent1>
      <a:accent2>
        <a:srgbClr val="EB9922"/>
      </a:accent2>
      <a:accent3>
        <a:srgbClr val="507B97"/>
      </a:accent3>
      <a:accent4>
        <a:srgbClr val="243E90"/>
      </a:accent4>
      <a:accent5>
        <a:srgbClr val="339999"/>
      </a:accent5>
      <a:accent6>
        <a:srgbClr val="FFCC33"/>
      </a:accent6>
      <a:hlink>
        <a:srgbClr val="0000FF"/>
      </a:hlink>
      <a:folHlink>
        <a:srgbClr val="800080"/>
      </a:folHlink>
    </a:clrScheme>
    <a:fontScheme name="NWCG2020">
      <a:majorFont>
        <a:latin typeface="Verdana Pro SemiBold"/>
        <a:ea typeface=""/>
        <a:cs typeface=""/>
      </a:majorFont>
      <a:minorFont>
        <a:latin typeface="Verdana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NWCG_PPT_Template" id="{583E29E9-6BF4-4B9A-B0E2-AB96737371E7}" vid="{9985458B-BBD7-4B72-93EC-5E694DD73D4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44c00d68-9f52-47a7-8813-63f8d220196f" xsi:nil="true"/>
    <lcf76f155ced4ddcb4097134ff3c332f xmlns="c9d8fc27-fd5a-4b02-97d9-525c3a47b016">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2D3A026BB69864DB00FBC560CCDA00B" ma:contentTypeVersion="14" ma:contentTypeDescription="Create a new document." ma:contentTypeScope="" ma:versionID="7a46b5f8e48e78cb655dc789aab3f25c">
  <xsd:schema xmlns:xsd="http://www.w3.org/2001/XMLSchema" xmlns:xs="http://www.w3.org/2001/XMLSchema" xmlns:p="http://schemas.microsoft.com/office/2006/metadata/properties" xmlns:ns2="c9d8fc27-fd5a-4b02-97d9-525c3a47b016" xmlns:ns3="44c00d68-9f52-47a7-8813-63f8d220196f" targetNamespace="http://schemas.microsoft.com/office/2006/metadata/properties" ma:root="true" ma:fieldsID="68eac5044fb8102923dd8d8649cd693b" ns2:_="" ns3:_="">
    <xsd:import namespace="c9d8fc27-fd5a-4b02-97d9-525c3a47b016"/>
    <xsd:import namespace="44c00d68-9f52-47a7-8813-63f8d220196f"/>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MediaServiceSearchPropertie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9d8fc27-fd5a-4b02-97d9-525c3a47b01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8ff62593-b918-4deb-ac08-0d74ac0cc7e6" ma:termSetId="09814cd3-568e-fe90-9814-8d621ff8fb84" ma:anchorId="fba54fb3-c3e1-fe81-a776-ca4b69148c4d" ma:open="true" ma:isKeyword="false">
      <xsd:complexType>
        <xsd:sequence>
          <xsd:element ref="pc:Terms" minOccurs="0" maxOccurs="1"/>
        </xsd:sequence>
      </xsd:complexType>
    </xsd:element>
    <xsd:element name="MediaServiceOCR" ma:index="21"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4c00d68-9f52-47a7-8813-63f8d220196f"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f755fdbb-74d1-40f0-a8cf-9e5b53f2bb84}" ma:internalName="TaxCatchAll" ma:showField="CatchAllData" ma:web="44c00d68-9f52-47a7-8813-63f8d220196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581FA87-526C-46C9-A40D-0D1C2A7FFFE4}">
  <ds:schemaRefs>
    <ds:schemaRef ds:uri="http://schemas.microsoft.com/sharepoint/v3/contenttype/forms"/>
  </ds:schemaRefs>
</ds:datastoreItem>
</file>

<file path=customXml/itemProps2.xml><?xml version="1.0" encoding="utf-8"?>
<ds:datastoreItem xmlns:ds="http://schemas.openxmlformats.org/officeDocument/2006/customXml" ds:itemID="{D20D720F-2F41-468A-98D9-2CEA8CB918EE}">
  <ds:schemaRefs>
    <ds:schemaRef ds:uri="http://purl.org/dc/dcmitype/"/>
    <ds:schemaRef ds:uri="http://schemas.openxmlformats.org/package/2006/metadata/core-properties"/>
    <ds:schemaRef ds:uri="http://schemas.microsoft.com/office/2006/documentManagement/types"/>
    <ds:schemaRef ds:uri="44c00d68-9f52-47a7-8813-63f8d220196f"/>
    <ds:schemaRef ds:uri="http://schemas.microsoft.com/office/2006/metadata/properties"/>
    <ds:schemaRef ds:uri="http://purl.org/dc/elements/1.1/"/>
    <ds:schemaRef ds:uri="http://schemas.microsoft.com/office/infopath/2007/PartnerControls"/>
    <ds:schemaRef ds:uri="c9d8fc27-fd5a-4b02-97d9-525c3a47b016"/>
    <ds:schemaRef ds:uri="http://www.w3.org/XML/1998/namespace"/>
    <ds:schemaRef ds:uri="http://purl.org/dc/terms/"/>
  </ds:schemaRefs>
</ds:datastoreItem>
</file>

<file path=customXml/itemProps3.xml><?xml version="1.0" encoding="utf-8"?>
<ds:datastoreItem xmlns:ds="http://schemas.openxmlformats.org/officeDocument/2006/customXml" ds:itemID="{3739F582-F52F-471A-8E09-55F75B7590BE}"/>
</file>

<file path=docProps/app.xml><?xml version="1.0" encoding="utf-8"?>
<Properties xmlns="http://schemas.openxmlformats.org/officeDocument/2006/extended-properties" xmlns:vt="http://schemas.openxmlformats.org/officeDocument/2006/docPropsVTypes">
  <Template/>
  <TotalTime>1653</TotalTime>
  <Words>1061</Words>
  <Application>Microsoft Office PowerPoint</Application>
  <PresentationFormat>On-screen Show (4:3)</PresentationFormat>
  <Paragraphs>185</Paragraphs>
  <Slides>20</Slides>
  <Notes>8</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20</vt:i4>
      </vt:variant>
    </vt:vector>
  </HeadingPairs>
  <TitlesOfParts>
    <vt:vector size="30" baseType="lpstr">
      <vt:lpstr>Courier New</vt:lpstr>
      <vt:lpstr>Baskerville Old Face</vt:lpstr>
      <vt:lpstr>Verdana Pro</vt:lpstr>
      <vt:lpstr>Verdana</vt:lpstr>
      <vt:lpstr>Wingdings</vt:lpstr>
      <vt:lpstr>Georgia Pro</vt:lpstr>
      <vt:lpstr>Calibri</vt:lpstr>
      <vt:lpstr>Times New Roman</vt:lpstr>
      <vt:lpstr>Arial</vt:lpstr>
      <vt:lpstr>Custom Design</vt:lpstr>
      <vt:lpstr>D-311 Unit 10: Managing Stress</vt:lpstr>
      <vt:lpstr>Objectives</vt:lpstr>
      <vt:lpstr>What is Stress?</vt:lpstr>
      <vt:lpstr>Three Categories of Stressors </vt:lpstr>
      <vt:lpstr>Internal</vt:lpstr>
      <vt:lpstr>External</vt:lpstr>
      <vt:lpstr>Organizational</vt:lpstr>
      <vt:lpstr>Other Examples of Stessors</vt:lpstr>
      <vt:lpstr>Stress Continuum</vt:lpstr>
      <vt:lpstr>Effects of Chronic Stress</vt:lpstr>
      <vt:lpstr>Stress Management Techniques</vt:lpstr>
      <vt:lpstr>Stress Management Techniques</vt:lpstr>
      <vt:lpstr>Responding Effectively to Stressful Situations</vt:lpstr>
      <vt:lpstr>PowerPoint Presentation</vt:lpstr>
      <vt:lpstr>Support</vt:lpstr>
      <vt:lpstr>PowerPoint Presentation</vt:lpstr>
      <vt:lpstr>EAP Example</vt:lpstr>
      <vt:lpstr>Activity </vt:lpstr>
      <vt:lpstr>Summary</vt:lpstr>
      <vt:lpstr>Objectives</vt:lpstr>
    </vt:vector>
  </TitlesOfParts>
  <Company>Department of Interior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Touchette, Rhiannon R</dc:creator>
  <cp:lastModifiedBy>Jasberg, Jeffery - FS, UT</cp:lastModifiedBy>
  <cp:revision>57</cp:revision>
  <cp:lastPrinted>2018-11-08T18:13:21Z</cp:lastPrinted>
  <dcterms:created xsi:type="dcterms:W3CDTF">2019-11-04T23:23:18Z</dcterms:created>
  <dcterms:modified xsi:type="dcterms:W3CDTF">2026-01-19T18:01:38Z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F825ACD3-ED32-4FDF-A0D6-63D173E0C802</vt:lpwstr>
  </property>
  <property fmtid="{D5CDD505-2E9C-101B-9397-08002B2CF9AE}" pid="3" name="ArticulatePath">
    <vt:lpwstr>Presentation1</vt:lpwstr>
  </property>
  <property fmtid="{D5CDD505-2E9C-101B-9397-08002B2CF9AE}" pid="4" name="ContentTypeId">
    <vt:lpwstr>0x01010062D3A026BB69864DB00FBC560CCDA00B</vt:lpwstr>
  </property>
  <property fmtid="{D5CDD505-2E9C-101B-9397-08002B2CF9AE}" pid="5" name="MediaServiceImageTags">
    <vt:lpwstr/>
  </property>
</Properties>
</file>